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71" r:id="rId5"/>
    <p:sldMasterId id="2147483688" r:id="rId6"/>
  </p:sldMasterIdLst>
  <p:notesMasterIdLst>
    <p:notesMasterId r:id="rId99"/>
  </p:notesMasterIdLst>
  <p:sldIdLst>
    <p:sldId id="256" r:id="rId7"/>
    <p:sldId id="622" r:id="rId8"/>
    <p:sldId id="624" r:id="rId9"/>
    <p:sldId id="613" r:id="rId10"/>
    <p:sldId id="609" r:id="rId11"/>
    <p:sldId id="610" r:id="rId12"/>
    <p:sldId id="615" r:id="rId13"/>
    <p:sldId id="717" r:id="rId14"/>
    <p:sldId id="631" r:id="rId15"/>
    <p:sldId id="637" r:id="rId16"/>
    <p:sldId id="638" r:id="rId17"/>
    <p:sldId id="635" r:id="rId18"/>
    <p:sldId id="725" r:id="rId19"/>
    <p:sldId id="639" r:id="rId20"/>
    <p:sldId id="652" r:id="rId21"/>
    <p:sldId id="640" r:id="rId22"/>
    <p:sldId id="649" r:id="rId23"/>
    <p:sldId id="651" r:id="rId24"/>
    <p:sldId id="644" r:id="rId25"/>
    <p:sldId id="646" r:id="rId26"/>
    <p:sldId id="647" r:id="rId27"/>
    <p:sldId id="645" r:id="rId28"/>
    <p:sldId id="642" r:id="rId29"/>
    <p:sldId id="653" r:id="rId30"/>
    <p:sldId id="655" r:id="rId31"/>
    <p:sldId id="654" r:id="rId32"/>
    <p:sldId id="656" r:id="rId33"/>
    <p:sldId id="658" r:id="rId34"/>
    <p:sldId id="662" r:id="rId35"/>
    <p:sldId id="722" r:id="rId36"/>
    <p:sldId id="660" r:id="rId37"/>
    <p:sldId id="724" r:id="rId38"/>
    <p:sldId id="614" r:id="rId39"/>
    <p:sldId id="617" r:id="rId40"/>
    <p:sldId id="664" r:id="rId41"/>
    <p:sldId id="686" r:id="rId42"/>
    <p:sldId id="688" r:id="rId43"/>
    <p:sldId id="665" r:id="rId44"/>
    <p:sldId id="687" r:id="rId45"/>
    <p:sldId id="727" r:id="rId46"/>
    <p:sldId id="689" r:id="rId47"/>
    <p:sldId id="690" r:id="rId48"/>
    <p:sldId id="692" r:id="rId49"/>
    <p:sldId id="691" r:id="rId50"/>
    <p:sldId id="693" r:id="rId51"/>
    <p:sldId id="694" r:id="rId52"/>
    <p:sldId id="695" r:id="rId53"/>
    <p:sldId id="697" r:id="rId54"/>
    <p:sldId id="696" r:id="rId55"/>
    <p:sldId id="698" r:id="rId56"/>
    <p:sldId id="699" r:id="rId57"/>
    <p:sldId id="701" r:id="rId58"/>
    <p:sldId id="703" r:id="rId59"/>
    <p:sldId id="702" r:id="rId60"/>
    <p:sldId id="704" r:id="rId61"/>
    <p:sldId id="705" r:id="rId62"/>
    <p:sldId id="700" r:id="rId63"/>
    <p:sldId id="706" r:id="rId64"/>
    <p:sldId id="708" r:id="rId65"/>
    <p:sldId id="684" r:id="rId66"/>
    <p:sldId id="709" r:id="rId67"/>
    <p:sldId id="710" r:id="rId68"/>
    <p:sldId id="711" r:id="rId69"/>
    <p:sldId id="712" r:id="rId70"/>
    <p:sldId id="713" r:id="rId71"/>
    <p:sldId id="715" r:id="rId72"/>
    <p:sldId id="714" r:id="rId73"/>
    <p:sldId id="667" r:id="rId74"/>
    <p:sldId id="668" r:id="rId75"/>
    <p:sldId id="671" r:id="rId76"/>
    <p:sldId id="672" r:id="rId77"/>
    <p:sldId id="673" r:id="rId78"/>
    <p:sldId id="675" r:id="rId79"/>
    <p:sldId id="674" r:id="rId80"/>
    <p:sldId id="670" r:id="rId81"/>
    <p:sldId id="669" r:id="rId82"/>
    <p:sldId id="676" r:id="rId83"/>
    <p:sldId id="678" r:id="rId84"/>
    <p:sldId id="680" r:id="rId85"/>
    <p:sldId id="681" r:id="rId86"/>
    <p:sldId id="682" r:id="rId87"/>
    <p:sldId id="729" r:id="rId88"/>
    <p:sldId id="730" r:id="rId89"/>
    <p:sldId id="716" r:id="rId90"/>
    <p:sldId id="728" r:id="rId91"/>
    <p:sldId id="731" r:id="rId92"/>
    <p:sldId id="719" r:id="rId93"/>
    <p:sldId id="720" r:id="rId94"/>
    <p:sldId id="726" r:id="rId95"/>
    <p:sldId id="666" r:id="rId96"/>
    <p:sldId id="633" r:id="rId97"/>
    <p:sldId id="257" r:id="rId9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F2F2"/>
    <a:srgbClr val="0078D7"/>
    <a:srgbClr val="179EB0"/>
    <a:srgbClr val="FFFFFF"/>
    <a:srgbClr val="E42352"/>
    <a:srgbClr val="7D786A"/>
    <a:srgbClr val="F17D21"/>
    <a:srgbClr val="000000"/>
    <a:srgbClr val="2422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BC9ADA4-C7EA-4A14-9D2F-D242E5C3F4DD}" v="7094" dt="2018-10-17T08:41:55.10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6" autoAdjust="0"/>
    <p:restoredTop sz="86161" autoAdjust="0"/>
  </p:normalViewPr>
  <p:slideViewPr>
    <p:cSldViewPr snapToGrid="0">
      <p:cViewPr>
        <p:scale>
          <a:sx n="127" d="100"/>
          <a:sy n="127" d="100"/>
        </p:scale>
        <p:origin x="-305" y="-531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0.xml"/><Relationship Id="rId21" Type="http://schemas.openxmlformats.org/officeDocument/2006/relationships/slide" Target="slides/slide15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63" Type="http://schemas.openxmlformats.org/officeDocument/2006/relationships/slide" Target="slides/slide57.xml"/><Relationship Id="rId68" Type="http://schemas.openxmlformats.org/officeDocument/2006/relationships/slide" Target="slides/slide62.xml"/><Relationship Id="rId84" Type="http://schemas.openxmlformats.org/officeDocument/2006/relationships/slide" Target="slides/slide78.xml"/><Relationship Id="rId89" Type="http://schemas.openxmlformats.org/officeDocument/2006/relationships/slide" Target="slides/slide83.xml"/><Relationship Id="rId7" Type="http://schemas.openxmlformats.org/officeDocument/2006/relationships/slide" Target="slides/slide1.xml"/><Relationship Id="rId71" Type="http://schemas.openxmlformats.org/officeDocument/2006/relationships/slide" Target="slides/slide65.xml"/><Relationship Id="rId92" Type="http://schemas.openxmlformats.org/officeDocument/2006/relationships/slide" Target="slides/slide86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slide" Target="slides/slide47.xml"/><Relationship Id="rId58" Type="http://schemas.openxmlformats.org/officeDocument/2006/relationships/slide" Target="slides/slide52.xml"/><Relationship Id="rId66" Type="http://schemas.openxmlformats.org/officeDocument/2006/relationships/slide" Target="slides/slide60.xml"/><Relationship Id="rId74" Type="http://schemas.openxmlformats.org/officeDocument/2006/relationships/slide" Target="slides/slide68.xml"/><Relationship Id="rId79" Type="http://schemas.openxmlformats.org/officeDocument/2006/relationships/slide" Target="slides/slide73.xml"/><Relationship Id="rId87" Type="http://schemas.openxmlformats.org/officeDocument/2006/relationships/slide" Target="slides/slide81.xml"/><Relationship Id="rId102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61" Type="http://schemas.openxmlformats.org/officeDocument/2006/relationships/slide" Target="slides/slide55.xml"/><Relationship Id="rId82" Type="http://schemas.openxmlformats.org/officeDocument/2006/relationships/slide" Target="slides/slide76.xml"/><Relationship Id="rId90" Type="http://schemas.openxmlformats.org/officeDocument/2006/relationships/slide" Target="slides/slide84.xml"/><Relationship Id="rId95" Type="http://schemas.openxmlformats.org/officeDocument/2006/relationships/slide" Target="slides/slide89.xml"/><Relationship Id="rId19" Type="http://schemas.openxmlformats.org/officeDocument/2006/relationships/slide" Target="slides/slide1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slide" Target="slides/slide50.xml"/><Relationship Id="rId64" Type="http://schemas.openxmlformats.org/officeDocument/2006/relationships/slide" Target="slides/slide58.xml"/><Relationship Id="rId69" Type="http://schemas.openxmlformats.org/officeDocument/2006/relationships/slide" Target="slides/slide63.xml"/><Relationship Id="rId77" Type="http://schemas.openxmlformats.org/officeDocument/2006/relationships/slide" Target="slides/slide71.xml"/><Relationship Id="rId100" Type="http://schemas.openxmlformats.org/officeDocument/2006/relationships/presProps" Target="presProps.xml"/><Relationship Id="rId105" Type="http://schemas.microsoft.com/office/2015/10/relationships/revisionInfo" Target="revisionInfo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72" Type="http://schemas.openxmlformats.org/officeDocument/2006/relationships/slide" Target="slides/slide66.xml"/><Relationship Id="rId80" Type="http://schemas.openxmlformats.org/officeDocument/2006/relationships/slide" Target="slides/slide74.xml"/><Relationship Id="rId85" Type="http://schemas.openxmlformats.org/officeDocument/2006/relationships/slide" Target="slides/slide79.xml"/><Relationship Id="rId93" Type="http://schemas.openxmlformats.org/officeDocument/2006/relationships/slide" Target="slides/slide87.xml"/><Relationship Id="rId98" Type="http://schemas.openxmlformats.org/officeDocument/2006/relationships/slide" Target="slides/slide92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slide" Target="slides/slide53.xml"/><Relationship Id="rId67" Type="http://schemas.openxmlformats.org/officeDocument/2006/relationships/slide" Target="slides/slide61.xml"/><Relationship Id="rId103" Type="http://schemas.openxmlformats.org/officeDocument/2006/relationships/tableStyles" Target="tableStyles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slide" Target="slides/slide48.xml"/><Relationship Id="rId62" Type="http://schemas.openxmlformats.org/officeDocument/2006/relationships/slide" Target="slides/slide56.xml"/><Relationship Id="rId70" Type="http://schemas.openxmlformats.org/officeDocument/2006/relationships/slide" Target="slides/slide64.xml"/><Relationship Id="rId75" Type="http://schemas.openxmlformats.org/officeDocument/2006/relationships/slide" Target="slides/slide69.xml"/><Relationship Id="rId83" Type="http://schemas.openxmlformats.org/officeDocument/2006/relationships/slide" Target="slides/slide77.xml"/><Relationship Id="rId88" Type="http://schemas.openxmlformats.org/officeDocument/2006/relationships/slide" Target="slides/slide82.xml"/><Relationship Id="rId91" Type="http://schemas.openxmlformats.org/officeDocument/2006/relationships/slide" Target="slides/slide85.xml"/><Relationship Id="rId96" Type="http://schemas.openxmlformats.org/officeDocument/2006/relationships/slide" Target="slides/slide90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slide" Target="slides/slide51.xml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Relationship Id="rId60" Type="http://schemas.openxmlformats.org/officeDocument/2006/relationships/slide" Target="slides/slide54.xml"/><Relationship Id="rId65" Type="http://schemas.openxmlformats.org/officeDocument/2006/relationships/slide" Target="slides/slide59.xml"/><Relationship Id="rId73" Type="http://schemas.openxmlformats.org/officeDocument/2006/relationships/slide" Target="slides/slide67.xml"/><Relationship Id="rId78" Type="http://schemas.openxmlformats.org/officeDocument/2006/relationships/slide" Target="slides/slide72.xml"/><Relationship Id="rId81" Type="http://schemas.openxmlformats.org/officeDocument/2006/relationships/slide" Target="slides/slide75.xml"/><Relationship Id="rId86" Type="http://schemas.openxmlformats.org/officeDocument/2006/relationships/slide" Target="slides/slide80.xml"/><Relationship Id="rId94" Type="http://schemas.openxmlformats.org/officeDocument/2006/relationships/slide" Target="slides/slide88.xml"/><Relationship Id="rId99" Type="http://schemas.openxmlformats.org/officeDocument/2006/relationships/notesMaster" Target="notesMasters/notesMaster1.xml"/><Relationship Id="rId10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9" Type="http://schemas.openxmlformats.org/officeDocument/2006/relationships/slide" Target="slides/slide33.xml"/><Relationship Id="rId34" Type="http://schemas.openxmlformats.org/officeDocument/2006/relationships/slide" Target="slides/slide28.xml"/><Relationship Id="rId50" Type="http://schemas.openxmlformats.org/officeDocument/2006/relationships/slide" Target="slides/slide44.xml"/><Relationship Id="rId55" Type="http://schemas.openxmlformats.org/officeDocument/2006/relationships/slide" Target="slides/slide49.xml"/><Relationship Id="rId76" Type="http://schemas.openxmlformats.org/officeDocument/2006/relationships/slide" Target="slides/slide70.xml"/><Relationship Id="rId97" Type="http://schemas.openxmlformats.org/officeDocument/2006/relationships/slide" Target="slides/slide91.xml"/><Relationship Id="rId10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rosław Jedynak" userId="45d8003b4faec997" providerId="LiveId" clId="{ABC9ADA4-C7EA-4A14-9D2F-D242E5C3F4DD}"/>
    <pc:docChg chg="undo custSel mod addSld delSld modSld sldOrd modMainMaster">
      <pc:chgData name="Mirosław Jedynak" userId="45d8003b4faec997" providerId="LiveId" clId="{ABC9ADA4-C7EA-4A14-9D2F-D242E5C3F4DD}" dt="2018-10-17T08:41:55.108" v="5867"/>
      <pc:docMkLst>
        <pc:docMk/>
      </pc:docMkLst>
      <pc:sldChg chg="del">
        <pc:chgData name="Mirosław Jedynak" userId="45d8003b4faec997" providerId="LiveId" clId="{ABC9ADA4-C7EA-4A14-9D2F-D242E5C3F4DD}" dt="2018-10-17T08:10:46.955" v="5373" actId="2696"/>
        <pc:sldMkLst>
          <pc:docMk/>
          <pc:sldMk cId="1494470329" sldId="259"/>
        </pc:sldMkLst>
      </pc:sldChg>
      <pc:sldChg chg="del">
        <pc:chgData name="Mirosław Jedynak" userId="45d8003b4faec997" providerId="LiveId" clId="{ABC9ADA4-C7EA-4A14-9D2F-D242E5C3F4DD}" dt="2018-10-17T08:10:52.029" v="5375" actId="2696"/>
        <pc:sldMkLst>
          <pc:docMk/>
          <pc:sldMk cId="4004667492" sldId="606"/>
        </pc:sldMkLst>
      </pc:sldChg>
      <pc:sldChg chg="addSp delSp modSp modNotesTx">
        <pc:chgData name="Mirosław Jedynak" userId="45d8003b4faec997" providerId="LiveId" clId="{ABC9ADA4-C7EA-4A14-9D2F-D242E5C3F4DD}" dt="2018-10-17T08:29:42.248" v="5723" actId="313"/>
        <pc:sldMkLst>
          <pc:docMk/>
          <pc:sldMk cId="469351966" sldId="609"/>
        </pc:sldMkLst>
        <pc:spChg chg="add mod">
          <ac:chgData name="Mirosław Jedynak" userId="45d8003b4faec997" providerId="LiveId" clId="{ABC9ADA4-C7EA-4A14-9D2F-D242E5C3F4DD}" dt="2018-10-08T11:49:40.986" v="2774" actId="1038"/>
          <ac:spMkLst>
            <pc:docMk/>
            <pc:sldMk cId="469351966" sldId="609"/>
            <ac:spMk id="3" creationId="{D33049D3-4A63-496A-8D44-2569578CB7B0}"/>
          </ac:spMkLst>
        </pc:spChg>
        <pc:spChg chg="del mod">
          <ac:chgData name="Mirosław Jedynak" userId="45d8003b4faec997" providerId="LiveId" clId="{ABC9ADA4-C7EA-4A14-9D2F-D242E5C3F4DD}" dt="2018-10-08T11:49:47.817" v="2776" actId="478"/>
          <ac:spMkLst>
            <pc:docMk/>
            <pc:sldMk cId="469351966" sldId="609"/>
            <ac:spMk id="5" creationId="{19DB7529-80AF-4EF5-A607-4467121D5DA2}"/>
          </ac:spMkLst>
        </pc:spChg>
        <pc:spChg chg="del">
          <ac:chgData name="Mirosław Jedynak" userId="45d8003b4faec997" providerId="LiveId" clId="{ABC9ADA4-C7EA-4A14-9D2F-D242E5C3F4DD}" dt="2018-10-08T11:39:03.120" v="2114" actId="1032"/>
          <ac:spMkLst>
            <pc:docMk/>
            <pc:sldMk cId="469351966" sldId="609"/>
            <ac:spMk id="6" creationId="{E53D4913-70C2-4F06-AA6E-32696B15657D}"/>
          </ac:spMkLst>
        </pc:spChg>
        <pc:spChg chg="add mod ord">
          <ac:chgData name="Mirosław Jedynak" userId="45d8003b4faec997" providerId="LiveId" clId="{ABC9ADA4-C7EA-4A14-9D2F-D242E5C3F4DD}" dt="2018-10-08T11:49:40.986" v="2774" actId="1038"/>
          <ac:spMkLst>
            <pc:docMk/>
            <pc:sldMk cId="469351966" sldId="609"/>
            <ac:spMk id="7" creationId="{3FAC8307-8A20-4BCE-A846-F8E164AAD27D}"/>
          </ac:spMkLst>
        </pc:spChg>
        <pc:spChg chg="add mod">
          <ac:chgData name="Mirosław Jedynak" userId="45d8003b4faec997" providerId="LiveId" clId="{ABC9ADA4-C7EA-4A14-9D2F-D242E5C3F4DD}" dt="2018-10-08T11:49:40.986" v="2774" actId="1038"/>
          <ac:spMkLst>
            <pc:docMk/>
            <pc:sldMk cId="469351966" sldId="609"/>
            <ac:spMk id="8" creationId="{2AF0225C-83DC-4F43-A4EE-65FD95246657}"/>
          </ac:spMkLst>
        </pc:spChg>
        <pc:spChg chg="add mod">
          <ac:chgData name="Mirosław Jedynak" userId="45d8003b4faec997" providerId="LiveId" clId="{ABC9ADA4-C7EA-4A14-9D2F-D242E5C3F4DD}" dt="2018-10-08T11:49:40.986" v="2774" actId="1038"/>
          <ac:spMkLst>
            <pc:docMk/>
            <pc:sldMk cId="469351966" sldId="609"/>
            <ac:spMk id="9" creationId="{8C3D0ABF-A95A-4E9E-9F77-5DE9F0F4AAB8}"/>
          </ac:spMkLst>
        </pc:spChg>
        <pc:spChg chg="add mod">
          <ac:chgData name="Mirosław Jedynak" userId="45d8003b4faec997" providerId="LiveId" clId="{ABC9ADA4-C7EA-4A14-9D2F-D242E5C3F4DD}" dt="2018-10-17T08:29:42.248" v="5723" actId="313"/>
          <ac:spMkLst>
            <pc:docMk/>
            <pc:sldMk cId="469351966" sldId="609"/>
            <ac:spMk id="13" creationId="{7EF854F2-C4C7-4468-8228-465F260DA4EC}"/>
          </ac:spMkLst>
        </pc:spChg>
        <pc:spChg chg="add mod">
          <ac:chgData name="Mirosław Jedynak" userId="45d8003b4faec997" providerId="LiveId" clId="{ABC9ADA4-C7EA-4A14-9D2F-D242E5C3F4DD}" dt="2018-10-08T11:49:40.986" v="2774" actId="1038"/>
          <ac:spMkLst>
            <pc:docMk/>
            <pc:sldMk cId="469351966" sldId="609"/>
            <ac:spMk id="14" creationId="{050C2507-5A7B-4F6B-B6E7-398DD40624D1}"/>
          </ac:spMkLst>
        </pc:spChg>
        <pc:spChg chg="add mod">
          <ac:chgData name="Mirosław Jedynak" userId="45d8003b4faec997" providerId="LiveId" clId="{ABC9ADA4-C7EA-4A14-9D2F-D242E5C3F4DD}" dt="2018-10-17T08:27:07.997" v="5713" actId="6549"/>
          <ac:spMkLst>
            <pc:docMk/>
            <pc:sldMk cId="469351966" sldId="609"/>
            <ac:spMk id="15" creationId="{BE36A55D-70C4-4209-8821-F2B2B3ADBE49}"/>
          </ac:spMkLst>
        </pc:spChg>
        <pc:graphicFrameChg chg="add mod">
          <ac:chgData name="Mirosław Jedynak" userId="45d8003b4faec997" providerId="LiveId" clId="{ABC9ADA4-C7EA-4A14-9D2F-D242E5C3F4DD}" dt="2018-10-08T11:49:40.986" v="2774" actId="1038"/>
          <ac:graphicFrameMkLst>
            <pc:docMk/>
            <pc:sldMk cId="469351966" sldId="609"/>
            <ac:graphicFrameMk id="2" creationId="{793ECFCC-BC69-4A4B-A5B6-DDA340A0A6B8}"/>
          </ac:graphicFrameMkLst>
        </pc:graphicFrameChg>
        <pc:picChg chg="del mod">
          <ac:chgData name="Mirosław Jedynak" userId="45d8003b4faec997" providerId="LiveId" clId="{ABC9ADA4-C7EA-4A14-9D2F-D242E5C3F4DD}" dt="2018-10-08T11:49:31.778" v="2749" actId="478"/>
          <ac:picMkLst>
            <pc:docMk/>
            <pc:sldMk cId="469351966" sldId="609"/>
            <ac:picMk id="4" creationId="{041B378F-33FA-4A17-B0E4-4C16F5ECA368}"/>
          </ac:picMkLst>
        </pc:picChg>
        <pc:cxnChg chg="add mod">
          <ac:chgData name="Mirosław Jedynak" userId="45d8003b4faec997" providerId="LiveId" clId="{ABC9ADA4-C7EA-4A14-9D2F-D242E5C3F4DD}" dt="2018-10-08T11:49:40.986" v="2774" actId="1038"/>
          <ac:cxnSpMkLst>
            <pc:docMk/>
            <pc:sldMk cId="469351966" sldId="609"/>
            <ac:cxnSpMk id="11" creationId="{0F1D7DC2-F48D-4055-A65D-3ABC5ADB1B39}"/>
          </ac:cxnSpMkLst>
        </pc:cxnChg>
        <pc:cxnChg chg="add mod">
          <ac:chgData name="Mirosław Jedynak" userId="45d8003b4faec997" providerId="LiveId" clId="{ABC9ADA4-C7EA-4A14-9D2F-D242E5C3F4DD}" dt="2018-10-08T11:49:40.986" v="2774" actId="1038"/>
          <ac:cxnSpMkLst>
            <pc:docMk/>
            <pc:sldMk cId="469351966" sldId="609"/>
            <ac:cxnSpMk id="12" creationId="{FC7F0E36-EA03-49D7-B23C-8CE42BD1202C}"/>
          </ac:cxnSpMkLst>
        </pc:cxnChg>
      </pc:sldChg>
      <pc:sldChg chg="addSp delSp modSp">
        <pc:chgData name="Mirosław Jedynak" userId="45d8003b4faec997" providerId="LiveId" clId="{ABC9ADA4-C7EA-4A14-9D2F-D242E5C3F4DD}" dt="2018-10-17T08:24:49.252" v="5706" actId="1076"/>
        <pc:sldMkLst>
          <pc:docMk/>
          <pc:sldMk cId="164145447" sldId="610"/>
        </pc:sldMkLst>
        <pc:spChg chg="add del">
          <ac:chgData name="Mirosław Jedynak" userId="45d8003b4faec997" providerId="LiveId" clId="{ABC9ADA4-C7EA-4A14-9D2F-D242E5C3F4DD}" dt="2018-10-17T08:24:41.941" v="5704" actId="478"/>
          <ac:spMkLst>
            <pc:docMk/>
            <pc:sldMk cId="164145447" sldId="610"/>
            <ac:spMk id="3" creationId="{3437C793-1CAB-4A92-81DC-72485B89BC8E}"/>
          </ac:spMkLst>
        </pc:spChg>
        <pc:picChg chg="mod">
          <ac:chgData name="Mirosław Jedynak" userId="45d8003b4faec997" providerId="LiveId" clId="{ABC9ADA4-C7EA-4A14-9D2F-D242E5C3F4DD}" dt="2018-10-17T08:24:49.252" v="5706" actId="1076"/>
          <ac:picMkLst>
            <pc:docMk/>
            <pc:sldMk cId="164145447" sldId="610"/>
            <ac:picMk id="5" creationId="{42AB6473-9FD6-4C11-B19F-D22F9B5542AA}"/>
          </ac:picMkLst>
        </pc:picChg>
      </pc:sldChg>
      <pc:sldChg chg="addSp delSp modSp">
        <pc:chgData name="Mirosław Jedynak" userId="45d8003b4faec997" providerId="LiveId" clId="{ABC9ADA4-C7EA-4A14-9D2F-D242E5C3F4DD}" dt="2018-10-17T08:27:56.649" v="5718" actId="790"/>
        <pc:sldMkLst>
          <pc:docMk/>
          <pc:sldMk cId="2132341072" sldId="615"/>
        </pc:sldMkLst>
        <pc:spChg chg="del">
          <ac:chgData name="Mirosław Jedynak" userId="45d8003b4faec997" providerId="LiveId" clId="{ABC9ADA4-C7EA-4A14-9D2F-D242E5C3F4DD}" dt="2018-10-08T11:30:59.160" v="2085" actId="478"/>
          <ac:spMkLst>
            <pc:docMk/>
            <pc:sldMk cId="2132341072" sldId="615"/>
            <ac:spMk id="2" creationId="{032BD7B9-725F-4D29-A983-AD1F2527AC96}"/>
          </ac:spMkLst>
        </pc:spChg>
        <pc:spChg chg="mod">
          <ac:chgData name="Mirosław Jedynak" userId="45d8003b4faec997" providerId="LiveId" clId="{ABC9ADA4-C7EA-4A14-9D2F-D242E5C3F4DD}" dt="2018-10-17T08:27:56.649" v="5718" actId="790"/>
          <ac:spMkLst>
            <pc:docMk/>
            <pc:sldMk cId="2132341072" sldId="615"/>
            <ac:spMk id="3" creationId="{304E1361-0E23-4879-9DB3-CC600F3B0CD8}"/>
          </ac:spMkLst>
        </pc:spChg>
        <pc:spChg chg="mod">
          <ac:chgData name="Mirosław Jedynak" userId="45d8003b4faec997" providerId="LiveId" clId="{ABC9ADA4-C7EA-4A14-9D2F-D242E5C3F4DD}" dt="2018-10-17T08:27:56.649" v="5718" actId="790"/>
          <ac:spMkLst>
            <pc:docMk/>
            <pc:sldMk cId="2132341072" sldId="615"/>
            <ac:spMk id="9" creationId="{E3C05D79-5F0C-4C96-916A-E82BA05898D6}"/>
          </ac:spMkLst>
        </pc:spChg>
        <pc:spChg chg="mod">
          <ac:chgData name="Mirosław Jedynak" userId="45d8003b4faec997" providerId="LiveId" clId="{ABC9ADA4-C7EA-4A14-9D2F-D242E5C3F4DD}" dt="2018-10-17T08:27:56.649" v="5718" actId="790"/>
          <ac:spMkLst>
            <pc:docMk/>
            <pc:sldMk cId="2132341072" sldId="615"/>
            <ac:spMk id="10" creationId="{CA0F6A6A-63D3-4E1A-B237-4B23E8206CC1}"/>
          </ac:spMkLst>
        </pc:spChg>
        <pc:spChg chg="mod">
          <ac:chgData name="Mirosław Jedynak" userId="45d8003b4faec997" providerId="LiveId" clId="{ABC9ADA4-C7EA-4A14-9D2F-D242E5C3F4DD}" dt="2018-10-17T08:27:56.649" v="5718" actId="790"/>
          <ac:spMkLst>
            <pc:docMk/>
            <pc:sldMk cId="2132341072" sldId="615"/>
            <ac:spMk id="11" creationId="{897D0F9E-92C6-45B2-B387-AB1AD20E3FB9}"/>
          </ac:spMkLst>
        </pc:spChg>
        <pc:spChg chg="mod">
          <ac:chgData name="Mirosław Jedynak" userId="45d8003b4faec997" providerId="LiveId" clId="{ABC9ADA4-C7EA-4A14-9D2F-D242E5C3F4DD}" dt="2018-10-17T08:27:56.649" v="5718" actId="790"/>
          <ac:spMkLst>
            <pc:docMk/>
            <pc:sldMk cId="2132341072" sldId="615"/>
            <ac:spMk id="12" creationId="{ABF3076D-D09E-465A-BBA0-E3825DD89EBE}"/>
          </ac:spMkLst>
        </pc:spChg>
        <pc:spChg chg="mod">
          <ac:chgData name="Mirosław Jedynak" userId="45d8003b4faec997" providerId="LiveId" clId="{ABC9ADA4-C7EA-4A14-9D2F-D242E5C3F4DD}" dt="2018-10-17T08:27:56.649" v="5718" actId="790"/>
          <ac:spMkLst>
            <pc:docMk/>
            <pc:sldMk cId="2132341072" sldId="615"/>
            <ac:spMk id="13" creationId="{51EFC163-4A31-4FC4-B081-158E0C71CB84}"/>
          </ac:spMkLst>
        </pc:spChg>
        <pc:spChg chg="mod">
          <ac:chgData name="Mirosław Jedynak" userId="45d8003b4faec997" providerId="LiveId" clId="{ABC9ADA4-C7EA-4A14-9D2F-D242E5C3F4DD}" dt="2018-10-17T08:27:56.649" v="5718" actId="790"/>
          <ac:spMkLst>
            <pc:docMk/>
            <pc:sldMk cId="2132341072" sldId="615"/>
            <ac:spMk id="14" creationId="{0032DCCE-95FA-4701-A7D1-56A44945D7E4}"/>
          </ac:spMkLst>
        </pc:spChg>
        <pc:spChg chg="add mod">
          <ac:chgData name="Mirosław Jedynak" userId="45d8003b4faec997" providerId="LiveId" clId="{ABC9ADA4-C7EA-4A14-9D2F-D242E5C3F4DD}" dt="2018-10-17T08:27:56.649" v="5718" actId="790"/>
          <ac:spMkLst>
            <pc:docMk/>
            <pc:sldMk cId="2132341072" sldId="615"/>
            <ac:spMk id="15" creationId="{4B16E7F3-6F15-4729-8EDB-4930F9720326}"/>
          </ac:spMkLst>
        </pc:spChg>
        <pc:cxnChg chg="add mod">
          <ac:chgData name="Mirosław Jedynak" userId="45d8003b4faec997" providerId="LiveId" clId="{ABC9ADA4-C7EA-4A14-9D2F-D242E5C3F4DD}" dt="2018-10-08T11:30:32.245" v="2080" actId="1582"/>
          <ac:cxnSpMkLst>
            <pc:docMk/>
            <pc:sldMk cId="2132341072" sldId="615"/>
            <ac:cxnSpMk id="5" creationId="{A653C09B-D2FD-4D50-99B5-433EFEF2372F}"/>
          </ac:cxnSpMkLst>
        </pc:cxnChg>
        <pc:cxnChg chg="add mod">
          <ac:chgData name="Mirosław Jedynak" userId="45d8003b4faec997" providerId="LiveId" clId="{ABC9ADA4-C7EA-4A14-9D2F-D242E5C3F4DD}" dt="2018-10-08T11:30:51.774" v="2084" actId="1076"/>
          <ac:cxnSpMkLst>
            <pc:docMk/>
            <pc:sldMk cId="2132341072" sldId="615"/>
            <ac:cxnSpMk id="7" creationId="{C4D1A76E-0CAC-4327-B960-B09DF2579F81}"/>
          </ac:cxnSpMkLst>
        </pc:cxnChg>
      </pc:sldChg>
      <pc:sldChg chg="del">
        <pc:chgData name="Mirosław Jedynak" userId="45d8003b4faec997" providerId="LiveId" clId="{ABC9ADA4-C7EA-4A14-9D2F-D242E5C3F4DD}" dt="2018-10-17T08:03:18.697" v="5327" actId="2696"/>
        <pc:sldMkLst>
          <pc:docMk/>
          <pc:sldMk cId="1753570218" sldId="616"/>
        </pc:sldMkLst>
      </pc:sldChg>
      <pc:sldChg chg="addSp delSp modSp">
        <pc:chgData name="Mirosław Jedynak" userId="45d8003b4faec997" providerId="LiveId" clId="{ABC9ADA4-C7EA-4A14-9D2F-D242E5C3F4DD}" dt="2018-10-08T08:25:51.085" v="899" actId="20577"/>
        <pc:sldMkLst>
          <pc:docMk/>
          <pc:sldMk cId="1157069038" sldId="617"/>
        </pc:sldMkLst>
        <pc:spChg chg="mod">
          <ac:chgData name="Mirosław Jedynak" userId="45d8003b4faec997" providerId="LiveId" clId="{ABC9ADA4-C7EA-4A14-9D2F-D242E5C3F4DD}" dt="2018-10-08T08:25:51.085" v="899" actId="20577"/>
          <ac:spMkLst>
            <pc:docMk/>
            <pc:sldMk cId="1157069038" sldId="617"/>
            <ac:spMk id="3" creationId="{27470D2B-DB5B-4BE9-812C-C1141D3CD568}"/>
          </ac:spMkLst>
        </pc:spChg>
        <pc:spChg chg="mod">
          <ac:chgData name="Mirosław Jedynak" userId="45d8003b4faec997" providerId="LiveId" clId="{ABC9ADA4-C7EA-4A14-9D2F-D242E5C3F4DD}" dt="2018-10-08T08:24:56.571" v="857" actId="1076"/>
          <ac:spMkLst>
            <pc:docMk/>
            <pc:sldMk cId="1157069038" sldId="617"/>
            <ac:spMk id="5" creationId="{CAF89849-E569-4ED7-9DA5-1E1040FD3E68}"/>
          </ac:spMkLst>
        </pc:spChg>
        <pc:spChg chg="mod">
          <ac:chgData name="Mirosław Jedynak" userId="45d8003b4faec997" providerId="LiveId" clId="{ABC9ADA4-C7EA-4A14-9D2F-D242E5C3F4DD}" dt="2018-10-08T08:24:53.178" v="856" actId="1076"/>
          <ac:spMkLst>
            <pc:docMk/>
            <pc:sldMk cId="1157069038" sldId="617"/>
            <ac:spMk id="6" creationId="{CD128C63-8B56-4F30-97A3-CD9A6FC6D17C}"/>
          </ac:spMkLst>
        </pc:spChg>
        <pc:spChg chg="mod">
          <ac:chgData name="Mirosław Jedynak" userId="45d8003b4faec997" providerId="LiveId" clId="{ABC9ADA4-C7EA-4A14-9D2F-D242E5C3F4DD}" dt="2018-10-08T08:22:39.549" v="830" actId="1076"/>
          <ac:spMkLst>
            <pc:docMk/>
            <pc:sldMk cId="1157069038" sldId="617"/>
            <ac:spMk id="8" creationId="{3796F547-0B45-48BD-BD66-56D98A63C269}"/>
          </ac:spMkLst>
        </pc:spChg>
        <pc:graphicFrameChg chg="mod">
          <ac:chgData name="Mirosław Jedynak" userId="45d8003b4faec997" providerId="LiveId" clId="{ABC9ADA4-C7EA-4A14-9D2F-D242E5C3F4DD}" dt="2018-10-08T08:25:35.393" v="886" actId="207"/>
          <ac:graphicFrameMkLst>
            <pc:docMk/>
            <pc:sldMk cId="1157069038" sldId="617"/>
            <ac:graphicFrameMk id="4" creationId="{39C7C3F5-8F24-405E-AAFE-76ED831895AD}"/>
          </ac:graphicFrameMkLst>
        </pc:graphicFrameChg>
        <pc:picChg chg="add del mod">
          <ac:chgData name="Mirosław Jedynak" userId="45d8003b4faec997" providerId="LiveId" clId="{ABC9ADA4-C7EA-4A14-9D2F-D242E5C3F4DD}" dt="2018-10-08T08:24:27.291" v="852" actId="478"/>
          <ac:picMkLst>
            <pc:docMk/>
            <pc:sldMk cId="1157069038" sldId="617"/>
            <ac:picMk id="7" creationId="{8FACBF0D-BB21-4925-A050-29BDF065D599}"/>
          </ac:picMkLst>
        </pc:picChg>
        <pc:picChg chg="add del mod">
          <ac:chgData name="Mirosław Jedynak" userId="45d8003b4faec997" providerId="LiveId" clId="{ABC9ADA4-C7EA-4A14-9D2F-D242E5C3F4DD}" dt="2018-10-08T08:25:39.220" v="887" actId="478"/>
          <ac:picMkLst>
            <pc:docMk/>
            <pc:sldMk cId="1157069038" sldId="617"/>
            <ac:picMk id="9" creationId="{8FF4151C-DEF2-4FEA-9057-EC50C7EDF35F}"/>
          </ac:picMkLst>
        </pc:picChg>
      </pc:sldChg>
      <pc:sldChg chg="del">
        <pc:chgData name="Mirosław Jedynak" userId="45d8003b4faec997" providerId="LiveId" clId="{ABC9ADA4-C7EA-4A14-9D2F-D242E5C3F4DD}" dt="2018-10-17T08:10:41.046" v="5372" actId="2696"/>
        <pc:sldMkLst>
          <pc:docMk/>
          <pc:sldMk cId="3858142856" sldId="620"/>
        </pc:sldMkLst>
      </pc:sldChg>
      <pc:sldChg chg="del">
        <pc:chgData name="Mirosław Jedynak" userId="45d8003b4faec997" providerId="LiveId" clId="{ABC9ADA4-C7EA-4A14-9D2F-D242E5C3F4DD}" dt="2018-10-17T08:10:50.020" v="5374" actId="2696"/>
        <pc:sldMkLst>
          <pc:docMk/>
          <pc:sldMk cId="1061611480" sldId="623"/>
        </pc:sldMkLst>
      </pc:sldChg>
      <pc:sldChg chg="modSp">
        <pc:chgData name="Mirosław Jedynak" userId="45d8003b4faec997" providerId="LiveId" clId="{ABC9ADA4-C7EA-4A14-9D2F-D242E5C3F4DD}" dt="2018-10-17T08:11:20.919" v="5377" actId="732"/>
        <pc:sldMkLst>
          <pc:docMk/>
          <pc:sldMk cId="4194821367" sldId="624"/>
        </pc:sldMkLst>
        <pc:picChg chg="mod modCrop">
          <ac:chgData name="Mirosław Jedynak" userId="45d8003b4faec997" providerId="LiveId" clId="{ABC9ADA4-C7EA-4A14-9D2F-D242E5C3F4DD}" dt="2018-10-17T08:11:20.919" v="5377" actId="732"/>
          <ac:picMkLst>
            <pc:docMk/>
            <pc:sldMk cId="4194821367" sldId="624"/>
            <ac:picMk id="5" creationId="{52C5696A-E128-4E10-BE3C-25002F809255}"/>
          </ac:picMkLst>
        </pc:picChg>
      </pc:sldChg>
      <pc:sldChg chg="del">
        <pc:chgData name="Mirosław Jedynak" userId="45d8003b4faec997" providerId="LiveId" clId="{ABC9ADA4-C7EA-4A14-9D2F-D242E5C3F4DD}" dt="2018-10-17T08:03:11.262" v="5325" actId="2696"/>
        <pc:sldMkLst>
          <pc:docMk/>
          <pc:sldMk cId="778965821" sldId="632"/>
        </pc:sldMkLst>
      </pc:sldChg>
      <pc:sldChg chg="ord">
        <pc:chgData name="Mirosław Jedynak" userId="45d8003b4faec997" providerId="LiveId" clId="{ABC9ADA4-C7EA-4A14-9D2F-D242E5C3F4DD}" dt="2018-10-17T08:02:40.418" v="5321"/>
        <pc:sldMkLst>
          <pc:docMk/>
          <pc:sldMk cId="1812286679" sldId="633"/>
        </pc:sldMkLst>
      </pc:sldChg>
      <pc:sldChg chg="del">
        <pc:chgData name="Mirosław Jedynak" userId="45d8003b4faec997" providerId="LiveId" clId="{ABC9ADA4-C7EA-4A14-9D2F-D242E5C3F4DD}" dt="2018-10-17T08:03:14.663" v="5326" actId="2696"/>
        <pc:sldMkLst>
          <pc:docMk/>
          <pc:sldMk cId="1693171798" sldId="634"/>
        </pc:sldMkLst>
      </pc:sldChg>
      <pc:sldChg chg="modSp">
        <pc:chgData name="Mirosław Jedynak" userId="45d8003b4faec997" providerId="LiveId" clId="{ABC9ADA4-C7EA-4A14-9D2F-D242E5C3F4DD}" dt="2018-10-17T08:34:44.827" v="5807" actId="207"/>
        <pc:sldMkLst>
          <pc:docMk/>
          <pc:sldMk cId="353801486" sldId="637"/>
        </pc:sldMkLst>
        <pc:graphicFrameChg chg="mod">
          <ac:chgData name="Mirosław Jedynak" userId="45d8003b4faec997" providerId="LiveId" clId="{ABC9ADA4-C7EA-4A14-9D2F-D242E5C3F4DD}" dt="2018-10-17T08:34:44.827" v="5807" actId="207"/>
          <ac:graphicFrameMkLst>
            <pc:docMk/>
            <pc:sldMk cId="353801486" sldId="637"/>
            <ac:graphicFrameMk id="4" creationId="{790CC34C-DECF-48D7-A768-C2AFD3067F9A}"/>
          </ac:graphicFrameMkLst>
        </pc:graphicFrameChg>
      </pc:sldChg>
      <pc:sldChg chg="delSp modSp">
        <pc:chgData name="Mirosław Jedynak" userId="45d8003b4faec997" providerId="LiveId" clId="{ABC9ADA4-C7EA-4A14-9D2F-D242E5C3F4DD}" dt="2018-10-17T08:30:22.657" v="5727" actId="313"/>
        <pc:sldMkLst>
          <pc:docMk/>
          <pc:sldMk cId="626726428" sldId="638"/>
        </pc:sldMkLst>
        <pc:spChg chg="mod">
          <ac:chgData name="Mirosław Jedynak" userId="45d8003b4faec997" providerId="LiveId" clId="{ABC9ADA4-C7EA-4A14-9D2F-D242E5C3F4DD}" dt="2018-10-17T08:30:22.657" v="5727" actId="313"/>
          <ac:spMkLst>
            <pc:docMk/>
            <pc:sldMk cId="626726428" sldId="638"/>
            <ac:spMk id="2" creationId="{63AB39E9-FBC2-4E11-B5DE-C0B0B30F8B4A}"/>
          </ac:spMkLst>
        </pc:spChg>
        <pc:spChg chg="mod">
          <ac:chgData name="Mirosław Jedynak" userId="45d8003b4faec997" providerId="LiveId" clId="{ABC9ADA4-C7EA-4A14-9D2F-D242E5C3F4DD}" dt="2018-10-17T08:30:16.980" v="5726" actId="790"/>
          <ac:spMkLst>
            <pc:docMk/>
            <pc:sldMk cId="626726428" sldId="638"/>
            <ac:spMk id="3" creationId="{921887DA-EC6E-4D8A-B2DB-70AE5F478FF6}"/>
          </ac:spMkLst>
        </pc:spChg>
        <pc:spChg chg="mod">
          <ac:chgData name="Mirosław Jedynak" userId="45d8003b4faec997" providerId="LiveId" clId="{ABC9ADA4-C7EA-4A14-9D2F-D242E5C3F4DD}" dt="2018-10-17T08:30:16.980" v="5726" actId="790"/>
          <ac:spMkLst>
            <pc:docMk/>
            <pc:sldMk cId="626726428" sldId="638"/>
            <ac:spMk id="4" creationId="{E79F68DF-6EE9-4766-9433-96CF0A7D2FD2}"/>
          </ac:spMkLst>
        </pc:spChg>
        <pc:spChg chg="mod">
          <ac:chgData name="Mirosław Jedynak" userId="45d8003b4faec997" providerId="LiveId" clId="{ABC9ADA4-C7EA-4A14-9D2F-D242E5C3F4DD}" dt="2018-10-17T08:30:16.980" v="5726" actId="790"/>
          <ac:spMkLst>
            <pc:docMk/>
            <pc:sldMk cId="626726428" sldId="638"/>
            <ac:spMk id="5" creationId="{D8100837-FB3A-4E69-98F1-1D663B1AF1A0}"/>
          </ac:spMkLst>
        </pc:spChg>
        <pc:spChg chg="mod">
          <ac:chgData name="Mirosław Jedynak" userId="45d8003b4faec997" providerId="LiveId" clId="{ABC9ADA4-C7EA-4A14-9D2F-D242E5C3F4DD}" dt="2018-10-17T08:30:16.980" v="5726" actId="790"/>
          <ac:spMkLst>
            <pc:docMk/>
            <pc:sldMk cId="626726428" sldId="638"/>
            <ac:spMk id="6" creationId="{0708D225-FFFB-4E2A-B0C3-96759BE0543E}"/>
          </ac:spMkLst>
        </pc:spChg>
        <pc:spChg chg="mod">
          <ac:chgData name="Mirosław Jedynak" userId="45d8003b4faec997" providerId="LiveId" clId="{ABC9ADA4-C7EA-4A14-9D2F-D242E5C3F4DD}" dt="2018-10-17T08:30:16.980" v="5726" actId="790"/>
          <ac:spMkLst>
            <pc:docMk/>
            <pc:sldMk cId="626726428" sldId="638"/>
            <ac:spMk id="7" creationId="{E6B35DB0-76FB-4A3A-9068-7B393A69A304}"/>
          </ac:spMkLst>
        </pc:spChg>
        <pc:spChg chg="mod">
          <ac:chgData name="Mirosław Jedynak" userId="45d8003b4faec997" providerId="LiveId" clId="{ABC9ADA4-C7EA-4A14-9D2F-D242E5C3F4DD}" dt="2018-10-17T08:30:16.980" v="5726" actId="790"/>
          <ac:spMkLst>
            <pc:docMk/>
            <pc:sldMk cId="626726428" sldId="638"/>
            <ac:spMk id="8" creationId="{A0395401-E4D7-4DB4-B713-984C112B15E6}"/>
          </ac:spMkLst>
        </pc:spChg>
        <pc:cxnChg chg="del mod">
          <ac:chgData name="Mirosław Jedynak" userId="45d8003b4faec997" providerId="LiveId" clId="{ABC9ADA4-C7EA-4A14-9D2F-D242E5C3F4DD}" dt="2018-10-17T07:54:09.496" v="5230" actId="478"/>
          <ac:cxnSpMkLst>
            <pc:docMk/>
            <pc:sldMk cId="626726428" sldId="638"/>
            <ac:cxnSpMk id="10" creationId="{BEF4EF68-83F9-4150-9716-7D2876077098}"/>
          </ac:cxnSpMkLst>
        </pc:cxnChg>
        <pc:cxnChg chg="del mod">
          <ac:chgData name="Mirosław Jedynak" userId="45d8003b4faec997" providerId="LiveId" clId="{ABC9ADA4-C7EA-4A14-9D2F-D242E5C3F4DD}" dt="2018-10-17T07:54:13.526" v="5231" actId="478"/>
          <ac:cxnSpMkLst>
            <pc:docMk/>
            <pc:sldMk cId="626726428" sldId="638"/>
            <ac:cxnSpMk id="11" creationId="{3E03CD3E-DAB9-45C7-8177-92DC060F29CC}"/>
          </ac:cxnSpMkLst>
        </pc:cxnChg>
        <pc:cxnChg chg="del mod">
          <ac:chgData name="Mirosław Jedynak" userId="45d8003b4faec997" providerId="LiveId" clId="{ABC9ADA4-C7EA-4A14-9D2F-D242E5C3F4DD}" dt="2018-10-17T07:54:09.496" v="5230" actId="478"/>
          <ac:cxnSpMkLst>
            <pc:docMk/>
            <pc:sldMk cId="626726428" sldId="638"/>
            <ac:cxnSpMk id="16" creationId="{65195644-D84E-468B-82D8-3707BE9DDE1B}"/>
          </ac:cxnSpMkLst>
        </pc:cxnChg>
        <pc:cxnChg chg="del mod">
          <ac:chgData name="Mirosław Jedynak" userId="45d8003b4faec997" providerId="LiveId" clId="{ABC9ADA4-C7EA-4A14-9D2F-D242E5C3F4DD}" dt="2018-10-17T07:54:09.496" v="5230" actId="478"/>
          <ac:cxnSpMkLst>
            <pc:docMk/>
            <pc:sldMk cId="626726428" sldId="638"/>
            <ac:cxnSpMk id="27" creationId="{8239D4C6-F549-4D51-9879-E9CBA27CF615}"/>
          </ac:cxnSpMkLst>
        </pc:cxnChg>
      </pc:sldChg>
      <pc:sldChg chg="modSp modNotesTx">
        <pc:chgData name="Mirosław Jedynak" userId="45d8003b4faec997" providerId="LiveId" clId="{ABC9ADA4-C7EA-4A14-9D2F-D242E5C3F4DD}" dt="2018-10-17T08:31:32.398" v="5734" actId="2"/>
        <pc:sldMkLst>
          <pc:docMk/>
          <pc:sldMk cId="931591009" sldId="640"/>
        </pc:sldMkLst>
        <pc:spChg chg="mod">
          <ac:chgData name="Mirosław Jedynak" userId="45d8003b4faec997" providerId="LiveId" clId="{ABC9ADA4-C7EA-4A14-9D2F-D242E5C3F4DD}" dt="2018-10-17T08:31:32.398" v="5734" actId="2"/>
          <ac:spMkLst>
            <pc:docMk/>
            <pc:sldMk cId="931591009" sldId="640"/>
            <ac:spMk id="3" creationId="{520874F6-F4E0-413C-A15A-7AA17B9E35B0}"/>
          </ac:spMkLst>
        </pc:spChg>
      </pc:sldChg>
      <pc:sldChg chg="del">
        <pc:chgData name="Mirosław Jedynak" userId="45d8003b4faec997" providerId="LiveId" clId="{ABC9ADA4-C7EA-4A14-9D2F-D242E5C3F4DD}" dt="2018-10-17T08:03:09.578" v="5324" actId="2696"/>
        <pc:sldMkLst>
          <pc:docMk/>
          <pc:sldMk cId="4050732181" sldId="641"/>
        </pc:sldMkLst>
      </pc:sldChg>
      <pc:sldChg chg="modSp">
        <pc:chgData name="Mirosław Jedynak" userId="45d8003b4faec997" providerId="LiveId" clId="{ABC9ADA4-C7EA-4A14-9D2F-D242E5C3F4DD}" dt="2018-10-17T08:31:53.557" v="5750" actId="2"/>
        <pc:sldMkLst>
          <pc:docMk/>
          <pc:sldMk cId="636276440" sldId="644"/>
        </pc:sldMkLst>
        <pc:spChg chg="mod">
          <ac:chgData name="Mirosław Jedynak" userId="45d8003b4faec997" providerId="LiveId" clId="{ABC9ADA4-C7EA-4A14-9D2F-D242E5C3F4DD}" dt="2018-10-17T08:31:52.298" v="5749" actId="2"/>
          <ac:spMkLst>
            <pc:docMk/>
            <pc:sldMk cId="636276440" sldId="644"/>
            <ac:spMk id="13" creationId="{6454DF07-4E67-412E-A1F8-FF07524492F6}"/>
          </ac:spMkLst>
        </pc:spChg>
        <pc:spChg chg="mod">
          <ac:chgData name="Mirosław Jedynak" userId="45d8003b4faec997" providerId="LiveId" clId="{ABC9ADA4-C7EA-4A14-9D2F-D242E5C3F4DD}" dt="2018-10-17T08:31:53.557" v="5750" actId="2"/>
          <ac:spMkLst>
            <pc:docMk/>
            <pc:sldMk cId="636276440" sldId="644"/>
            <ac:spMk id="14" creationId="{70EAAAE6-0652-409F-8AD9-7C7B16AD8D91}"/>
          </ac:spMkLst>
        </pc:spChg>
        <pc:graphicFrameChg chg="modGraphic">
          <ac:chgData name="Mirosław Jedynak" userId="45d8003b4faec997" providerId="LiveId" clId="{ABC9ADA4-C7EA-4A14-9D2F-D242E5C3F4DD}" dt="2018-10-17T08:31:48.508" v="5745" actId="2"/>
          <ac:graphicFrameMkLst>
            <pc:docMk/>
            <pc:sldMk cId="636276440" sldId="644"/>
            <ac:graphicFrameMk id="4" creationId="{61191050-D7C2-4343-B848-B6AFE01896C3}"/>
          </ac:graphicFrameMkLst>
        </pc:graphicFrameChg>
        <pc:graphicFrameChg chg="modGraphic">
          <ac:chgData name="Mirosław Jedynak" userId="45d8003b4faec997" providerId="LiveId" clId="{ABC9ADA4-C7EA-4A14-9D2F-D242E5C3F4DD}" dt="2018-10-17T08:31:50.574" v="5748" actId="2"/>
          <ac:graphicFrameMkLst>
            <pc:docMk/>
            <pc:sldMk cId="636276440" sldId="644"/>
            <ac:graphicFrameMk id="12" creationId="{CCF5EA15-2DC4-4FE7-A5D8-377076D92DB7}"/>
          </ac:graphicFrameMkLst>
        </pc:graphicFrameChg>
        <pc:cxnChg chg="mod">
          <ac:chgData name="Mirosław Jedynak" userId="45d8003b4faec997" providerId="LiveId" clId="{ABC9ADA4-C7EA-4A14-9D2F-D242E5C3F4DD}" dt="2018-10-08T08:40:40.291" v="1288" actId="1076"/>
          <ac:cxnSpMkLst>
            <pc:docMk/>
            <pc:sldMk cId="636276440" sldId="644"/>
            <ac:cxnSpMk id="17" creationId="{A1CA7523-95FE-4F5D-963A-BDAD8EBE4E7F}"/>
          </ac:cxnSpMkLst>
        </pc:cxnChg>
      </pc:sldChg>
      <pc:sldChg chg="modSp">
        <pc:chgData name="Mirosław Jedynak" userId="45d8003b4faec997" providerId="LiveId" clId="{ABC9ADA4-C7EA-4A14-9D2F-D242E5C3F4DD}" dt="2018-10-17T08:32:19.298" v="5798" actId="2"/>
        <pc:sldMkLst>
          <pc:docMk/>
          <pc:sldMk cId="680780622" sldId="645"/>
        </pc:sldMkLst>
        <pc:graphicFrameChg chg="modGraphic">
          <ac:chgData name="Mirosław Jedynak" userId="45d8003b4faec997" providerId="LiveId" clId="{ABC9ADA4-C7EA-4A14-9D2F-D242E5C3F4DD}" dt="2018-10-17T08:32:19.298" v="5798" actId="2"/>
          <ac:graphicFrameMkLst>
            <pc:docMk/>
            <pc:sldMk cId="680780622" sldId="645"/>
            <ac:graphicFrameMk id="10" creationId="{4BDDC28A-B300-45CB-B6EC-AFEF87C1DE08}"/>
          </ac:graphicFrameMkLst>
        </pc:graphicFrameChg>
      </pc:sldChg>
      <pc:sldChg chg="modSp">
        <pc:chgData name="Mirosław Jedynak" userId="45d8003b4faec997" providerId="LiveId" clId="{ABC9ADA4-C7EA-4A14-9D2F-D242E5C3F4DD}" dt="2018-10-17T08:32:04.753" v="5767" actId="2"/>
        <pc:sldMkLst>
          <pc:docMk/>
          <pc:sldMk cId="3027196629" sldId="646"/>
        </pc:sldMkLst>
        <pc:graphicFrameChg chg="modGraphic">
          <ac:chgData name="Mirosław Jedynak" userId="45d8003b4faec997" providerId="LiveId" clId="{ABC9ADA4-C7EA-4A14-9D2F-D242E5C3F4DD}" dt="2018-10-17T08:32:01.914" v="5762" actId="2"/>
          <ac:graphicFrameMkLst>
            <pc:docMk/>
            <pc:sldMk cId="3027196629" sldId="646"/>
            <ac:graphicFrameMk id="4" creationId="{61191050-D7C2-4343-B848-B6AFE01896C3}"/>
          </ac:graphicFrameMkLst>
        </pc:graphicFrameChg>
        <pc:graphicFrameChg chg="modGraphic">
          <ac:chgData name="Mirosław Jedynak" userId="45d8003b4faec997" providerId="LiveId" clId="{ABC9ADA4-C7EA-4A14-9D2F-D242E5C3F4DD}" dt="2018-10-17T08:32:04.753" v="5767" actId="2"/>
          <ac:graphicFrameMkLst>
            <pc:docMk/>
            <pc:sldMk cId="3027196629" sldId="646"/>
            <ac:graphicFrameMk id="12" creationId="{64F930BA-AE3B-4F76-93F0-CC7C126DF5FD}"/>
          </ac:graphicFrameMkLst>
        </pc:graphicFrameChg>
      </pc:sldChg>
      <pc:sldChg chg="modSp">
        <pc:chgData name="Mirosław Jedynak" userId="45d8003b4faec997" providerId="LiveId" clId="{ABC9ADA4-C7EA-4A14-9D2F-D242E5C3F4DD}" dt="2018-10-17T08:32:15.254" v="5786" actId="2"/>
        <pc:sldMkLst>
          <pc:docMk/>
          <pc:sldMk cId="635452813" sldId="647"/>
        </pc:sldMkLst>
        <pc:graphicFrameChg chg="modGraphic">
          <ac:chgData name="Mirosław Jedynak" userId="45d8003b4faec997" providerId="LiveId" clId="{ABC9ADA4-C7EA-4A14-9D2F-D242E5C3F4DD}" dt="2018-10-17T08:32:12.046" v="5780" actId="2"/>
          <ac:graphicFrameMkLst>
            <pc:docMk/>
            <pc:sldMk cId="635452813" sldId="647"/>
            <ac:graphicFrameMk id="4" creationId="{61191050-D7C2-4343-B848-B6AFE01896C3}"/>
          </ac:graphicFrameMkLst>
        </pc:graphicFrameChg>
        <pc:graphicFrameChg chg="modGraphic">
          <ac:chgData name="Mirosław Jedynak" userId="45d8003b4faec997" providerId="LiveId" clId="{ABC9ADA4-C7EA-4A14-9D2F-D242E5C3F4DD}" dt="2018-10-17T08:32:15.254" v="5786" actId="2"/>
          <ac:graphicFrameMkLst>
            <pc:docMk/>
            <pc:sldMk cId="635452813" sldId="647"/>
            <ac:graphicFrameMk id="14" creationId="{8B131C3A-AB43-4311-B341-E1207C8A3AC7}"/>
          </ac:graphicFrameMkLst>
        </pc:graphicFrameChg>
      </pc:sldChg>
      <pc:sldChg chg="del">
        <pc:chgData name="Mirosław Jedynak" userId="45d8003b4faec997" providerId="LiveId" clId="{ABC9ADA4-C7EA-4A14-9D2F-D242E5C3F4DD}" dt="2018-10-17T08:00:30.586" v="5316" actId="2696"/>
        <pc:sldMkLst>
          <pc:docMk/>
          <pc:sldMk cId="1044057766" sldId="648"/>
        </pc:sldMkLst>
      </pc:sldChg>
      <pc:sldChg chg="addSp delSp modSp">
        <pc:chgData name="Mirosław Jedynak" userId="45d8003b4faec997" providerId="LiveId" clId="{ABC9ADA4-C7EA-4A14-9D2F-D242E5C3F4DD}" dt="2018-10-17T08:39:30.425" v="5824" actId="1076"/>
        <pc:sldMkLst>
          <pc:docMk/>
          <pc:sldMk cId="1717362245" sldId="649"/>
        </pc:sldMkLst>
        <pc:spChg chg="mod">
          <ac:chgData name="Mirosław Jedynak" userId="45d8003b4faec997" providerId="LiveId" clId="{ABC9ADA4-C7EA-4A14-9D2F-D242E5C3F4DD}" dt="2018-10-17T08:31:37.386" v="5735" actId="313"/>
          <ac:spMkLst>
            <pc:docMk/>
            <pc:sldMk cId="1717362245" sldId="649"/>
            <ac:spMk id="2" creationId="{54CF701E-0308-44FC-8582-922335890E80}"/>
          </ac:spMkLst>
        </pc:spChg>
        <pc:spChg chg="del">
          <ac:chgData name="Mirosław Jedynak" userId="45d8003b4faec997" providerId="LiveId" clId="{ABC9ADA4-C7EA-4A14-9D2F-D242E5C3F4DD}" dt="2018-10-17T08:39:14.701" v="5820" actId="478"/>
          <ac:spMkLst>
            <pc:docMk/>
            <pc:sldMk cId="1717362245" sldId="649"/>
            <ac:spMk id="3" creationId="{B9EDA06A-BBC4-4CE6-8F3C-2B5D98B11BB9}"/>
          </ac:spMkLst>
        </pc:spChg>
        <pc:spChg chg="mod">
          <ac:chgData name="Mirosław Jedynak" userId="45d8003b4faec997" providerId="LiveId" clId="{ABC9ADA4-C7EA-4A14-9D2F-D242E5C3F4DD}" dt="2018-10-17T08:39:30.425" v="5824" actId="1076"/>
          <ac:spMkLst>
            <pc:docMk/>
            <pc:sldMk cId="1717362245" sldId="649"/>
            <ac:spMk id="4" creationId="{CCEB332B-C4B9-4A3A-868F-474751E0593C}"/>
          </ac:spMkLst>
        </pc:spChg>
        <pc:grpChg chg="add">
          <ac:chgData name="Mirosław Jedynak" userId="45d8003b4faec997" providerId="LiveId" clId="{ABC9ADA4-C7EA-4A14-9D2F-D242E5C3F4DD}" dt="2018-10-17T08:39:08.993" v="5819"/>
          <ac:grpSpMkLst>
            <pc:docMk/>
            <pc:sldMk cId="1717362245" sldId="649"/>
            <ac:grpSpMk id="5" creationId="{6EF5F802-4B69-4685-8FE1-121393B82272}"/>
          </ac:grpSpMkLst>
        </pc:grpChg>
      </pc:sldChg>
      <pc:sldChg chg="modAnim">
        <pc:chgData name="Mirosław Jedynak" userId="45d8003b4faec997" providerId="LiveId" clId="{ABC9ADA4-C7EA-4A14-9D2F-D242E5C3F4DD}" dt="2018-10-17T07:59:36.804" v="5315"/>
        <pc:sldMkLst>
          <pc:docMk/>
          <pc:sldMk cId="4263344714" sldId="651"/>
        </pc:sldMkLst>
      </pc:sldChg>
      <pc:sldChg chg="addSp modSp">
        <pc:chgData name="Mirosław Jedynak" userId="45d8003b4faec997" providerId="LiveId" clId="{ABC9ADA4-C7EA-4A14-9D2F-D242E5C3F4DD}" dt="2018-10-17T08:39:01.458" v="5818" actId="207"/>
        <pc:sldMkLst>
          <pc:docMk/>
          <pc:sldMk cId="3861073079" sldId="652"/>
        </pc:sldMkLst>
        <pc:spChg chg="add mod">
          <ac:chgData name="Mirosław Jedynak" userId="45d8003b4faec997" providerId="LiveId" clId="{ABC9ADA4-C7EA-4A14-9D2F-D242E5C3F4DD}" dt="2018-10-17T08:38:21.647" v="5814" actId="404"/>
          <ac:spMkLst>
            <pc:docMk/>
            <pc:sldMk cId="3861073079" sldId="652"/>
            <ac:spMk id="5" creationId="{EE1FDABE-B5D7-4944-8213-CE3E8AAACEC5}"/>
          </ac:spMkLst>
        </pc:spChg>
        <pc:spChg chg="add mod">
          <ac:chgData name="Mirosław Jedynak" userId="45d8003b4faec997" providerId="LiveId" clId="{ABC9ADA4-C7EA-4A14-9D2F-D242E5C3F4DD}" dt="2018-10-17T08:38:21.647" v="5814" actId="404"/>
          <ac:spMkLst>
            <pc:docMk/>
            <pc:sldMk cId="3861073079" sldId="652"/>
            <ac:spMk id="6" creationId="{4538AE7C-ABB5-4F36-BE2D-6523217A8247}"/>
          </ac:spMkLst>
        </pc:spChg>
        <pc:spChg chg="add mod">
          <ac:chgData name="Mirosław Jedynak" userId="45d8003b4faec997" providerId="LiveId" clId="{ABC9ADA4-C7EA-4A14-9D2F-D242E5C3F4DD}" dt="2018-10-17T08:38:21.647" v="5814" actId="404"/>
          <ac:spMkLst>
            <pc:docMk/>
            <pc:sldMk cId="3861073079" sldId="652"/>
            <ac:spMk id="7" creationId="{B6C18F37-C217-47CA-85E8-81494FBC53A0}"/>
          </ac:spMkLst>
        </pc:spChg>
        <pc:spChg chg="add mod">
          <ac:chgData name="Mirosław Jedynak" userId="45d8003b4faec997" providerId="LiveId" clId="{ABC9ADA4-C7EA-4A14-9D2F-D242E5C3F4DD}" dt="2018-10-17T08:39:01.458" v="5818" actId="207"/>
          <ac:spMkLst>
            <pc:docMk/>
            <pc:sldMk cId="3861073079" sldId="652"/>
            <ac:spMk id="8" creationId="{80A0B858-8D71-4B8F-95EB-FFDF11436924}"/>
          </ac:spMkLst>
        </pc:spChg>
        <pc:spChg chg="add mod">
          <ac:chgData name="Mirosław Jedynak" userId="45d8003b4faec997" providerId="LiveId" clId="{ABC9ADA4-C7EA-4A14-9D2F-D242E5C3F4DD}" dt="2018-10-17T08:38:21.647" v="5814" actId="404"/>
          <ac:spMkLst>
            <pc:docMk/>
            <pc:sldMk cId="3861073079" sldId="652"/>
            <ac:spMk id="9" creationId="{121F7B26-82A2-4766-9757-4B14385A298D}"/>
          </ac:spMkLst>
        </pc:spChg>
        <pc:spChg chg="add mod">
          <ac:chgData name="Mirosław Jedynak" userId="45d8003b4faec997" providerId="LiveId" clId="{ABC9ADA4-C7EA-4A14-9D2F-D242E5C3F4DD}" dt="2018-10-17T08:38:21.647" v="5814" actId="404"/>
          <ac:spMkLst>
            <pc:docMk/>
            <pc:sldMk cId="3861073079" sldId="652"/>
            <ac:spMk id="10" creationId="{55F84D9B-185F-4B9D-8D68-B1F5EE6B236A}"/>
          </ac:spMkLst>
        </pc:spChg>
        <pc:spChg chg="add mod">
          <ac:chgData name="Mirosław Jedynak" userId="45d8003b4faec997" providerId="LiveId" clId="{ABC9ADA4-C7EA-4A14-9D2F-D242E5C3F4DD}" dt="2018-10-17T08:38:21.647" v="5814" actId="404"/>
          <ac:spMkLst>
            <pc:docMk/>
            <pc:sldMk cId="3861073079" sldId="652"/>
            <ac:spMk id="11" creationId="{E3F2CE29-5917-4AF0-AD3A-4028B8B65776}"/>
          </ac:spMkLst>
        </pc:spChg>
        <pc:grpChg chg="add mod">
          <ac:chgData name="Mirosław Jedynak" userId="45d8003b4faec997" providerId="LiveId" clId="{ABC9ADA4-C7EA-4A14-9D2F-D242E5C3F4DD}" dt="2018-10-17T08:38:41.963" v="5817" actId="1076"/>
          <ac:grpSpMkLst>
            <pc:docMk/>
            <pc:sldMk cId="3861073079" sldId="652"/>
            <ac:grpSpMk id="22" creationId="{39FB5B19-D312-477C-9754-25C52F1AF932}"/>
          </ac:grpSpMkLst>
        </pc:grpChg>
        <pc:cxnChg chg="add mod">
          <ac:chgData name="Mirosław Jedynak" userId="45d8003b4faec997" providerId="LiveId" clId="{ABC9ADA4-C7EA-4A14-9D2F-D242E5C3F4DD}" dt="2018-10-17T08:38:13.115" v="5809" actId="164"/>
          <ac:cxnSpMkLst>
            <pc:docMk/>
            <pc:sldMk cId="3861073079" sldId="652"/>
            <ac:cxnSpMk id="12" creationId="{6AAF8EDD-0B12-45CB-AB09-72F2DC3DD8C2}"/>
          </ac:cxnSpMkLst>
        </pc:cxnChg>
        <pc:cxnChg chg="add mod">
          <ac:chgData name="Mirosław Jedynak" userId="45d8003b4faec997" providerId="LiveId" clId="{ABC9ADA4-C7EA-4A14-9D2F-D242E5C3F4DD}" dt="2018-10-17T08:38:13.115" v="5809" actId="164"/>
          <ac:cxnSpMkLst>
            <pc:docMk/>
            <pc:sldMk cId="3861073079" sldId="652"/>
            <ac:cxnSpMk id="13" creationId="{3EFF964F-99AA-4849-AE2F-062857127623}"/>
          </ac:cxnSpMkLst>
        </pc:cxnChg>
        <pc:cxnChg chg="add mod">
          <ac:chgData name="Mirosław Jedynak" userId="45d8003b4faec997" providerId="LiveId" clId="{ABC9ADA4-C7EA-4A14-9D2F-D242E5C3F4DD}" dt="2018-10-17T08:38:13.115" v="5809" actId="164"/>
          <ac:cxnSpMkLst>
            <pc:docMk/>
            <pc:sldMk cId="3861073079" sldId="652"/>
            <ac:cxnSpMk id="14" creationId="{28A39014-F681-4F4B-A89B-2930B44CE7A5}"/>
          </ac:cxnSpMkLst>
        </pc:cxnChg>
        <pc:cxnChg chg="add mod">
          <ac:chgData name="Mirosław Jedynak" userId="45d8003b4faec997" providerId="LiveId" clId="{ABC9ADA4-C7EA-4A14-9D2F-D242E5C3F4DD}" dt="2018-10-17T08:38:13.115" v="5809" actId="164"/>
          <ac:cxnSpMkLst>
            <pc:docMk/>
            <pc:sldMk cId="3861073079" sldId="652"/>
            <ac:cxnSpMk id="15" creationId="{F2A54A3B-EA50-48CB-870F-1FE4849F33E6}"/>
          </ac:cxnSpMkLst>
        </pc:cxnChg>
        <pc:cxnChg chg="add mod">
          <ac:chgData name="Mirosław Jedynak" userId="45d8003b4faec997" providerId="LiveId" clId="{ABC9ADA4-C7EA-4A14-9D2F-D242E5C3F4DD}" dt="2018-10-17T08:38:13.115" v="5809" actId="164"/>
          <ac:cxnSpMkLst>
            <pc:docMk/>
            <pc:sldMk cId="3861073079" sldId="652"/>
            <ac:cxnSpMk id="16" creationId="{1D1B066C-60C7-4E13-8253-8EBC68AFF611}"/>
          </ac:cxnSpMkLst>
        </pc:cxnChg>
        <pc:cxnChg chg="add mod">
          <ac:chgData name="Mirosław Jedynak" userId="45d8003b4faec997" providerId="LiveId" clId="{ABC9ADA4-C7EA-4A14-9D2F-D242E5C3F4DD}" dt="2018-10-17T08:38:13.115" v="5809" actId="164"/>
          <ac:cxnSpMkLst>
            <pc:docMk/>
            <pc:sldMk cId="3861073079" sldId="652"/>
            <ac:cxnSpMk id="17" creationId="{EAC859F6-A5B2-4CCC-9907-5FFE19427965}"/>
          </ac:cxnSpMkLst>
        </pc:cxnChg>
        <pc:cxnChg chg="add mod">
          <ac:chgData name="Mirosław Jedynak" userId="45d8003b4faec997" providerId="LiveId" clId="{ABC9ADA4-C7EA-4A14-9D2F-D242E5C3F4DD}" dt="2018-10-17T08:38:13.115" v="5809" actId="164"/>
          <ac:cxnSpMkLst>
            <pc:docMk/>
            <pc:sldMk cId="3861073079" sldId="652"/>
            <ac:cxnSpMk id="18" creationId="{C9FE1891-FFF4-4ED4-8FBC-D5A24D236EB7}"/>
          </ac:cxnSpMkLst>
        </pc:cxnChg>
        <pc:cxnChg chg="add mod">
          <ac:chgData name="Mirosław Jedynak" userId="45d8003b4faec997" providerId="LiveId" clId="{ABC9ADA4-C7EA-4A14-9D2F-D242E5C3F4DD}" dt="2018-10-17T08:38:13.115" v="5809" actId="164"/>
          <ac:cxnSpMkLst>
            <pc:docMk/>
            <pc:sldMk cId="3861073079" sldId="652"/>
            <ac:cxnSpMk id="19" creationId="{E7E2A703-563E-4952-8F57-23A10D42E519}"/>
          </ac:cxnSpMkLst>
        </pc:cxnChg>
        <pc:cxnChg chg="add mod">
          <ac:chgData name="Mirosław Jedynak" userId="45d8003b4faec997" providerId="LiveId" clId="{ABC9ADA4-C7EA-4A14-9D2F-D242E5C3F4DD}" dt="2018-10-17T08:38:13.115" v="5809" actId="164"/>
          <ac:cxnSpMkLst>
            <pc:docMk/>
            <pc:sldMk cId="3861073079" sldId="652"/>
            <ac:cxnSpMk id="20" creationId="{18EBAE2D-ECE1-4B22-9B4F-7173CD18E751}"/>
          </ac:cxnSpMkLst>
        </pc:cxnChg>
        <pc:cxnChg chg="add mod">
          <ac:chgData name="Mirosław Jedynak" userId="45d8003b4faec997" providerId="LiveId" clId="{ABC9ADA4-C7EA-4A14-9D2F-D242E5C3F4DD}" dt="2018-10-17T08:38:13.115" v="5809" actId="164"/>
          <ac:cxnSpMkLst>
            <pc:docMk/>
            <pc:sldMk cId="3861073079" sldId="652"/>
            <ac:cxnSpMk id="21" creationId="{3004DE0E-EAD5-4E90-A11F-BECDB98F78AE}"/>
          </ac:cxnSpMkLst>
        </pc:cxnChg>
      </pc:sldChg>
      <pc:sldChg chg="addSp">
        <pc:chgData name="Mirosław Jedynak" userId="45d8003b4faec997" providerId="LiveId" clId="{ABC9ADA4-C7EA-4A14-9D2F-D242E5C3F4DD}" dt="2018-10-17T08:39:42.059" v="5825"/>
        <pc:sldMkLst>
          <pc:docMk/>
          <pc:sldMk cId="4196672048" sldId="653"/>
        </pc:sldMkLst>
        <pc:grpChg chg="add">
          <ac:chgData name="Mirosław Jedynak" userId="45d8003b4faec997" providerId="LiveId" clId="{ABC9ADA4-C7EA-4A14-9D2F-D242E5C3F4DD}" dt="2018-10-17T08:39:42.059" v="5825"/>
          <ac:grpSpMkLst>
            <pc:docMk/>
            <pc:sldMk cId="4196672048" sldId="653"/>
            <ac:grpSpMk id="5" creationId="{F7737E8C-A786-4FF3-90E8-2CA65D173E05}"/>
          </ac:grpSpMkLst>
        </pc:grpChg>
      </pc:sldChg>
      <pc:sldChg chg="modAnim">
        <pc:chgData name="Mirosław Jedynak" userId="45d8003b4faec997" providerId="LiveId" clId="{ABC9ADA4-C7EA-4A14-9D2F-D242E5C3F4DD}" dt="2018-10-17T08:33:55.923" v="5805"/>
        <pc:sldMkLst>
          <pc:docMk/>
          <pc:sldMk cId="2081255299" sldId="654"/>
        </pc:sldMkLst>
      </pc:sldChg>
      <pc:sldChg chg="modSp modAnim">
        <pc:chgData name="Mirosław Jedynak" userId="45d8003b4faec997" providerId="LiveId" clId="{ABC9ADA4-C7EA-4A14-9D2F-D242E5C3F4DD}" dt="2018-10-17T08:33:22.755" v="5803"/>
        <pc:sldMkLst>
          <pc:docMk/>
          <pc:sldMk cId="4092477868" sldId="655"/>
        </pc:sldMkLst>
        <pc:spChg chg="mod">
          <ac:chgData name="Mirosław Jedynak" userId="45d8003b4faec997" providerId="LiveId" clId="{ABC9ADA4-C7EA-4A14-9D2F-D242E5C3F4DD}" dt="2018-10-17T08:32:23.258" v="5800" actId="20577"/>
          <ac:spMkLst>
            <pc:docMk/>
            <pc:sldMk cId="4092477868" sldId="655"/>
            <ac:spMk id="3" creationId="{ED72A63C-7628-4036-A320-C6BF2DFF69B8}"/>
          </ac:spMkLst>
        </pc:spChg>
        <pc:graphicFrameChg chg="modGraphic">
          <ac:chgData name="Mirosław Jedynak" userId="45d8003b4faec997" providerId="LiveId" clId="{ABC9ADA4-C7EA-4A14-9D2F-D242E5C3F4DD}" dt="2018-10-17T08:32:59.536" v="5802" actId="790"/>
          <ac:graphicFrameMkLst>
            <pc:docMk/>
            <pc:sldMk cId="4092477868" sldId="655"/>
            <ac:graphicFrameMk id="6" creationId="{4F0D36AB-3D09-4729-9ADA-9100AC2CF4B3}"/>
          </ac:graphicFrameMkLst>
        </pc:graphicFrameChg>
        <pc:graphicFrameChg chg="modGraphic">
          <ac:chgData name="Mirosław Jedynak" userId="45d8003b4faec997" providerId="LiveId" clId="{ABC9ADA4-C7EA-4A14-9D2F-D242E5C3F4DD}" dt="2018-10-17T08:32:50.345" v="5801" actId="790"/>
          <ac:graphicFrameMkLst>
            <pc:docMk/>
            <pc:sldMk cId="4092477868" sldId="655"/>
            <ac:graphicFrameMk id="10" creationId="{4BDDC28A-B300-45CB-B6EC-AFEF87C1DE08}"/>
          </ac:graphicFrameMkLst>
        </pc:graphicFrameChg>
      </pc:sldChg>
      <pc:sldChg chg="addSp">
        <pc:chgData name="Mirosław Jedynak" userId="45d8003b4faec997" providerId="LiveId" clId="{ABC9ADA4-C7EA-4A14-9D2F-D242E5C3F4DD}" dt="2018-10-17T08:39:44.942" v="5826"/>
        <pc:sldMkLst>
          <pc:docMk/>
          <pc:sldMk cId="3537045095" sldId="656"/>
        </pc:sldMkLst>
        <pc:grpChg chg="add">
          <ac:chgData name="Mirosław Jedynak" userId="45d8003b4faec997" providerId="LiveId" clId="{ABC9ADA4-C7EA-4A14-9D2F-D242E5C3F4DD}" dt="2018-10-17T08:39:44.942" v="5826"/>
          <ac:grpSpMkLst>
            <pc:docMk/>
            <pc:sldMk cId="3537045095" sldId="656"/>
            <ac:grpSpMk id="6" creationId="{12D2472C-8D08-4E1E-A31E-6CF4783D11B3}"/>
          </ac:grpSpMkLst>
        </pc:grpChg>
      </pc:sldChg>
      <pc:sldChg chg="modSp del ord">
        <pc:chgData name="Mirosław Jedynak" userId="45d8003b4faec997" providerId="LiveId" clId="{ABC9ADA4-C7EA-4A14-9D2F-D242E5C3F4DD}" dt="2018-10-17T08:01:57.822" v="5320" actId="2696"/>
        <pc:sldMkLst>
          <pc:docMk/>
          <pc:sldMk cId="1400386043" sldId="657"/>
        </pc:sldMkLst>
        <pc:spChg chg="mod">
          <ac:chgData name="Mirosław Jedynak" userId="45d8003b4faec997" providerId="LiveId" clId="{ABC9ADA4-C7EA-4A14-9D2F-D242E5C3F4DD}" dt="2018-10-08T13:45:56.478" v="3542" actId="20577"/>
          <ac:spMkLst>
            <pc:docMk/>
            <pc:sldMk cId="1400386043" sldId="657"/>
            <ac:spMk id="2" creationId="{AC1A6301-17B5-41B5-B450-6869AD2D0232}"/>
          </ac:spMkLst>
        </pc:spChg>
      </pc:sldChg>
      <pc:sldChg chg="del ord modTransition">
        <pc:chgData name="Mirosław Jedynak" userId="45d8003b4faec997" providerId="LiveId" clId="{ABC9ADA4-C7EA-4A14-9D2F-D242E5C3F4DD}" dt="2018-10-17T08:01:35.719" v="5318" actId="2696"/>
        <pc:sldMkLst>
          <pc:docMk/>
          <pc:sldMk cId="2756110820" sldId="659"/>
        </pc:sldMkLst>
      </pc:sldChg>
      <pc:sldChg chg="addSp">
        <pc:chgData name="Mirosław Jedynak" userId="45d8003b4faec997" providerId="LiveId" clId="{ABC9ADA4-C7EA-4A14-9D2F-D242E5C3F4DD}" dt="2018-10-17T08:39:48.969" v="5827"/>
        <pc:sldMkLst>
          <pc:docMk/>
          <pc:sldMk cId="2516276699" sldId="660"/>
        </pc:sldMkLst>
        <pc:grpChg chg="add">
          <ac:chgData name="Mirosław Jedynak" userId="45d8003b4faec997" providerId="LiveId" clId="{ABC9ADA4-C7EA-4A14-9D2F-D242E5C3F4DD}" dt="2018-10-17T08:39:48.969" v="5827"/>
          <ac:grpSpMkLst>
            <pc:docMk/>
            <pc:sldMk cId="2516276699" sldId="660"/>
            <ac:grpSpMk id="5" creationId="{5638BD02-D5B0-4C67-8F3F-12E10C69A5C7}"/>
          </ac:grpSpMkLst>
        </pc:grpChg>
      </pc:sldChg>
      <pc:sldChg chg="del">
        <pc:chgData name="Mirosław Jedynak" userId="45d8003b4faec997" providerId="LiveId" clId="{ABC9ADA4-C7EA-4A14-9D2F-D242E5C3F4DD}" dt="2018-10-17T08:03:05.340" v="5323" actId="2696"/>
        <pc:sldMkLst>
          <pc:docMk/>
          <pc:sldMk cId="1084863146" sldId="661"/>
        </pc:sldMkLst>
      </pc:sldChg>
      <pc:sldChg chg="del">
        <pc:chgData name="Mirosław Jedynak" userId="45d8003b4faec997" providerId="LiveId" clId="{ABC9ADA4-C7EA-4A14-9D2F-D242E5C3F4DD}" dt="2018-10-17T08:02:58.930" v="5322" actId="2696"/>
        <pc:sldMkLst>
          <pc:docMk/>
          <pc:sldMk cId="2435809070" sldId="663"/>
        </pc:sldMkLst>
      </pc:sldChg>
      <pc:sldChg chg="addSp delSp modSp ord">
        <pc:chgData name="Mirosław Jedynak" userId="45d8003b4faec997" providerId="LiveId" clId="{ABC9ADA4-C7EA-4A14-9D2F-D242E5C3F4DD}" dt="2018-10-08T08:36:12.261" v="1224"/>
        <pc:sldMkLst>
          <pc:docMk/>
          <pc:sldMk cId="1194047497" sldId="664"/>
        </pc:sldMkLst>
        <pc:spChg chg="del">
          <ac:chgData name="Mirosław Jedynak" userId="45d8003b4faec997" providerId="LiveId" clId="{ABC9ADA4-C7EA-4A14-9D2F-D242E5C3F4DD}" dt="2018-10-08T08:36:12.261" v="1224"/>
          <ac:spMkLst>
            <pc:docMk/>
            <pc:sldMk cId="1194047497" sldId="664"/>
            <ac:spMk id="3" creationId="{9720C402-4899-4BB9-B280-EADCF76F6CE4}"/>
          </ac:spMkLst>
        </pc:spChg>
        <pc:spChg chg="del">
          <ac:chgData name="Mirosław Jedynak" userId="45d8003b4faec997" providerId="LiveId" clId="{ABC9ADA4-C7EA-4A14-9D2F-D242E5C3F4DD}" dt="2018-10-08T08:36:12.261" v="1224"/>
          <ac:spMkLst>
            <pc:docMk/>
            <pc:sldMk cId="1194047497" sldId="664"/>
            <ac:spMk id="4" creationId="{0C5CF773-DD75-403B-8407-1EC4381B5A04}"/>
          </ac:spMkLst>
        </pc:spChg>
        <pc:spChg chg="add mod">
          <ac:chgData name="Mirosław Jedynak" userId="45d8003b4faec997" providerId="LiveId" clId="{ABC9ADA4-C7EA-4A14-9D2F-D242E5C3F4DD}" dt="2018-10-08T08:36:12.261" v="1224"/>
          <ac:spMkLst>
            <pc:docMk/>
            <pc:sldMk cId="1194047497" sldId="664"/>
            <ac:spMk id="5" creationId="{55BD3ED0-DB1C-4565-B4CC-CBBAFC1E85D4}"/>
          </ac:spMkLst>
        </pc:spChg>
        <pc:spChg chg="add mod">
          <ac:chgData name="Mirosław Jedynak" userId="45d8003b4faec997" providerId="LiveId" clId="{ABC9ADA4-C7EA-4A14-9D2F-D242E5C3F4DD}" dt="2018-10-08T08:36:12.261" v="1224"/>
          <ac:spMkLst>
            <pc:docMk/>
            <pc:sldMk cId="1194047497" sldId="664"/>
            <ac:spMk id="6" creationId="{8580FC16-AE7B-4CBD-84DE-79AC8661D162}"/>
          </ac:spMkLst>
        </pc:spChg>
      </pc:sldChg>
      <pc:sldChg chg="addSp delSp modSp ord">
        <pc:chgData name="Mirosław Jedynak" userId="45d8003b4faec997" providerId="LiveId" clId="{ABC9ADA4-C7EA-4A14-9D2F-D242E5C3F4DD}" dt="2018-10-08T08:35:59.321" v="1221"/>
        <pc:sldMkLst>
          <pc:docMk/>
          <pc:sldMk cId="2355000027" sldId="665"/>
        </pc:sldMkLst>
        <pc:spChg chg="add mod">
          <ac:chgData name="Mirosław Jedynak" userId="45d8003b4faec997" providerId="LiveId" clId="{ABC9ADA4-C7EA-4A14-9D2F-D242E5C3F4DD}" dt="2018-10-08T08:35:21.038" v="1158" actId="2711"/>
          <ac:spMkLst>
            <pc:docMk/>
            <pc:sldMk cId="2355000027" sldId="665"/>
            <ac:spMk id="2" creationId="{A447A505-EB68-40CE-8EBB-6E4708CC9096}"/>
          </ac:spMkLst>
        </pc:spChg>
        <pc:spChg chg="add del mod">
          <ac:chgData name="Mirosław Jedynak" userId="45d8003b4faec997" providerId="LiveId" clId="{ABC9ADA4-C7EA-4A14-9D2F-D242E5C3F4DD}" dt="2018-10-08T08:35:07.622" v="1155"/>
          <ac:spMkLst>
            <pc:docMk/>
            <pc:sldMk cId="2355000027" sldId="665"/>
            <ac:spMk id="10" creationId="{85A6D964-BA3D-4BED-B2FB-29987BEB084A}"/>
          </ac:spMkLst>
        </pc:spChg>
        <pc:spChg chg="add mod">
          <ac:chgData name="Mirosław Jedynak" userId="45d8003b4faec997" providerId="LiveId" clId="{ABC9ADA4-C7EA-4A14-9D2F-D242E5C3F4DD}" dt="2018-10-08T08:35:41.643" v="1203" actId="20577"/>
          <ac:spMkLst>
            <pc:docMk/>
            <pc:sldMk cId="2355000027" sldId="665"/>
            <ac:spMk id="12" creationId="{84C4EB77-C0F7-4021-B60B-523482F9B8DF}"/>
          </ac:spMkLst>
        </pc:spChg>
        <pc:spChg chg="add mod">
          <ac:chgData name="Mirosław Jedynak" userId="45d8003b4faec997" providerId="LiveId" clId="{ABC9ADA4-C7EA-4A14-9D2F-D242E5C3F4DD}" dt="2018-10-08T08:35:50.613" v="1220" actId="20577"/>
          <ac:spMkLst>
            <pc:docMk/>
            <pc:sldMk cId="2355000027" sldId="665"/>
            <ac:spMk id="13" creationId="{3D21B655-9CD2-4791-9F1D-AA8C7600B643}"/>
          </ac:spMkLst>
        </pc:spChg>
        <pc:graphicFrameChg chg="del">
          <ac:chgData name="Mirosław Jedynak" userId="45d8003b4faec997" providerId="LiveId" clId="{ABC9ADA4-C7EA-4A14-9D2F-D242E5C3F4DD}" dt="2018-10-08T08:34:27.358" v="1106" actId="478"/>
          <ac:graphicFrameMkLst>
            <pc:docMk/>
            <pc:sldMk cId="2355000027" sldId="665"/>
            <ac:graphicFrameMk id="4" creationId="{90C0E2A2-0F61-4089-9327-5C489679A889}"/>
          </ac:graphicFrameMkLst>
        </pc:graphicFrameChg>
        <pc:graphicFrameChg chg="del">
          <ac:chgData name="Mirosław Jedynak" userId="45d8003b4faec997" providerId="LiveId" clId="{ABC9ADA4-C7EA-4A14-9D2F-D242E5C3F4DD}" dt="2018-10-08T08:34:27.358" v="1106" actId="478"/>
          <ac:graphicFrameMkLst>
            <pc:docMk/>
            <pc:sldMk cId="2355000027" sldId="665"/>
            <ac:graphicFrameMk id="5" creationId="{A0466580-2949-4AA0-AF23-EE0CA632C8C2}"/>
          </ac:graphicFrameMkLst>
        </pc:graphicFrameChg>
        <pc:picChg chg="mod">
          <ac:chgData name="Mirosław Jedynak" userId="45d8003b4faec997" providerId="LiveId" clId="{ABC9ADA4-C7EA-4A14-9D2F-D242E5C3F4DD}" dt="2018-10-08T08:34:40.240" v="1115" actId="14100"/>
          <ac:picMkLst>
            <pc:docMk/>
            <pc:sldMk cId="2355000027" sldId="665"/>
            <ac:picMk id="7" creationId="{D00FAEAD-B1E6-47F9-9434-05FDBC8205C7}"/>
          </ac:picMkLst>
        </pc:picChg>
        <pc:picChg chg="mod">
          <ac:chgData name="Mirosław Jedynak" userId="45d8003b4faec997" providerId="LiveId" clId="{ABC9ADA4-C7EA-4A14-9D2F-D242E5C3F4DD}" dt="2018-10-08T08:34:42.854" v="1116" actId="14100"/>
          <ac:picMkLst>
            <pc:docMk/>
            <pc:sldMk cId="2355000027" sldId="665"/>
            <ac:picMk id="9" creationId="{2D4E5BBD-BB57-4508-B6ED-229CCDEC5325}"/>
          </ac:picMkLst>
        </pc:picChg>
        <pc:picChg chg="mod">
          <ac:chgData name="Mirosław Jedynak" userId="45d8003b4faec997" providerId="LiveId" clId="{ABC9ADA4-C7EA-4A14-9D2F-D242E5C3F4DD}" dt="2018-10-08T08:34:45.966" v="1118" actId="1076"/>
          <ac:picMkLst>
            <pc:docMk/>
            <pc:sldMk cId="2355000027" sldId="665"/>
            <ac:picMk id="11" creationId="{11C47A7D-64FC-4C47-9B57-86F36AA40DCC}"/>
          </ac:picMkLst>
        </pc:picChg>
      </pc:sldChg>
      <pc:sldChg chg="ord">
        <pc:chgData name="Mirosław Jedynak" userId="45d8003b4faec997" providerId="LiveId" clId="{ABC9ADA4-C7EA-4A14-9D2F-D242E5C3F4DD}" dt="2018-10-17T08:15:18.124" v="5402"/>
        <pc:sldMkLst>
          <pc:docMk/>
          <pc:sldMk cId="2084472676" sldId="666"/>
        </pc:sldMkLst>
      </pc:sldChg>
      <pc:sldChg chg="addSp delSp modSp add">
        <pc:chgData name="Mirosław Jedynak" userId="45d8003b4faec997" providerId="LiveId" clId="{ABC9ADA4-C7EA-4A14-9D2F-D242E5C3F4DD}" dt="2018-10-08T06:52:42.883" v="18" actId="20577"/>
        <pc:sldMkLst>
          <pc:docMk/>
          <pc:sldMk cId="1202328657" sldId="667"/>
        </pc:sldMkLst>
        <pc:spChg chg="del">
          <ac:chgData name="Mirosław Jedynak" userId="45d8003b4faec997" providerId="LiveId" clId="{ABC9ADA4-C7EA-4A14-9D2F-D242E5C3F4DD}" dt="2018-10-08T06:52:35.533" v="1"/>
          <ac:spMkLst>
            <pc:docMk/>
            <pc:sldMk cId="1202328657" sldId="667"/>
            <ac:spMk id="2" creationId="{679850FE-E552-4D66-A8CA-418ADE26FC35}"/>
          </ac:spMkLst>
        </pc:spChg>
        <pc:spChg chg="del">
          <ac:chgData name="Mirosław Jedynak" userId="45d8003b4faec997" providerId="LiveId" clId="{ABC9ADA4-C7EA-4A14-9D2F-D242E5C3F4DD}" dt="2018-10-08T06:52:35.533" v="1"/>
          <ac:spMkLst>
            <pc:docMk/>
            <pc:sldMk cId="1202328657" sldId="667"/>
            <ac:spMk id="3" creationId="{8C2B0F65-B853-462F-8D17-9EA1B1E825D5}"/>
          </ac:spMkLst>
        </pc:spChg>
        <pc:spChg chg="add mod">
          <ac:chgData name="Mirosław Jedynak" userId="45d8003b4faec997" providerId="LiveId" clId="{ABC9ADA4-C7EA-4A14-9D2F-D242E5C3F4DD}" dt="2018-10-08T06:52:42.883" v="18" actId="20577"/>
          <ac:spMkLst>
            <pc:docMk/>
            <pc:sldMk cId="1202328657" sldId="667"/>
            <ac:spMk id="4" creationId="{0F5C5E7B-9C9A-4BC8-B28B-34815F5188C1}"/>
          </ac:spMkLst>
        </pc:spChg>
        <pc:spChg chg="add mod">
          <ac:chgData name="Mirosław Jedynak" userId="45d8003b4faec997" providerId="LiveId" clId="{ABC9ADA4-C7EA-4A14-9D2F-D242E5C3F4DD}" dt="2018-10-08T06:52:35.533" v="1"/>
          <ac:spMkLst>
            <pc:docMk/>
            <pc:sldMk cId="1202328657" sldId="667"/>
            <ac:spMk id="5" creationId="{9400622A-9BD6-45C3-B4C3-C7EFF15958A6}"/>
          </ac:spMkLst>
        </pc:spChg>
        <pc:spChg chg="add mod">
          <ac:chgData name="Mirosław Jedynak" userId="45d8003b4faec997" providerId="LiveId" clId="{ABC9ADA4-C7EA-4A14-9D2F-D242E5C3F4DD}" dt="2018-10-08T06:52:35.533" v="1"/>
          <ac:spMkLst>
            <pc:docMk/>
            <pc:sldMk cId="1202328657" sldId="667"/>
            <ac:spMk id="6" creationId="{5152CF4E-0AF4-49E7-9CD4-56F76FE8B875}"/>
          </ac:spMkLst>
        </pc:spChg>
      </pc:sldChg>
      <pc:sldChg chg="addSp delSp modSp add">
        <pc:chgData name="Mirosław Jedynak" userId="45d8003b4faec997" providerId="LiveId" clId="{ABC9ADA4-C7EA-4A14-9D2F-D242E5C3F4DD}" dt="2018-10-08T07:15:15.535" v="148" actId="20577"/>
        <pc:sldMkLst>
          <pc:docMk/>
          <pc:sldMk cId="2295103098" sldId="668"/>
        </pc:sldMkLst>
        <pc:spChg chg="del">
          <ac:chgData name="Mirosław Jedynak" userId="45d8003b4faec997" providerId="LiveId" clId="{ABC9ADA4-C7EA-4A14-9D2F-D242E5C3F4DD}" dt="2018-10-08T06:52:49.766" v="20"/>
          <ac:spMkLst>
            <pc:docMk/>
            <pc:sldMk cId="2295103098" sldId="668"/>
            <ac:spMk id="2" creationId="{57C87E92-B5A8-4A21-9DE7-D70B71D16422}"/>
          </ac:spMkLst>
        </pc:spChg>
        <pc:spChg chg="del">
          <ac:chgData name="Mirosław Jedynak" userId="45d8003b4faec997" providerId="LiveId" clId="{ABC9ADA4-C7EA-4A14-9D2F-D242E5C3F4DD}" dt="2018-10-08T06:52:49.766" v="20"/>
          <ac:spMkLst>
            <pc:docMk/>
            <pc:sldMk cId="2295103098" sldId="668"/>
            <ac:spMk id="3" creationId="{0A42FF83-F3CB-46C3-AF32-A82629B9F124}"/>
          </ac:spMkLst>
        </pc:spChg>
        <pc:spChg chg="add mod">
          <ac:chgData name="Mirosław Jedynak" userId="45d8003b4faec997" providerId="LiveId" clId="{ABC9ADA4-C7EA-4A14-9D2F-D242E5C3F4DD}" dt="2018-10-08T07:15:15.535" v="148" actId="20577"/>
          <ac:spMkLst>
            <pc:docMk/>
            <pc:sldMk cId="2295103098" sldId="668"/>
            <ac:spMk id="4" creationId="{02E68F0F-96AF-4C20-B39B-83AED368C5C1}"/>
          </ac:spMkLst>
        </pc:spChg>
        <pc:spChg chg="add mod">
          <ac:chgData name="Mirosław Jedynak" userId="45d8003b4faec997" providerId="LiveId" clId="{ABC9ADA4-C7EA-4A14-9D2F-D242E5C3F4DD}" dt="2018-10-08T06:58:08.053" v="63" actId="20577"/>
          <ac:spMkLst>
            <pc:docMk/>
            <pc:sldMk cId="2295103098" sldId="668"/>
            <ac:spMk id="5" creationId="{831DE33D-8E7E-43A7-8A44-043E0864CFE4}"/>
          </ac:spMkLst>
        </pc:spChg>
        <pc:spChg chg="add mod">
          <ac:chgData name="Mirosław Jedynak" userId="45d8003b4faec997" providerId="LiveId" clId="{ABC9ADA4-C7EA-4A14-9D2F-D242E5C3F4DD}" dt="2018-10-08T06:52:49.766" v="20"/>
          <ac:spMkLst>
            <pc:docMk/>
            <pc:sldMk cId="2295103098" sldId="668"/>
            <ac:spMk id="6" creationId="{E14F19A7-EEDA-4034-BC47-BE8199AF18A3}"/>
          </ac:spMkLst>
        </pc:spChg>
      </pc:sldChg>
      <pc:sldChg chg="addSp delSp modSp add">
        <pc:chgData name="Mirosław Jedynak" userId="45d8003b4faec997" providerId="LiveId" clId="{ABC9ADA4-C7EA-4A14-9D2F-D242E5C3F4DD}" dt="2018-10-08T07:22:11.696" v="265" actId="20577"/>
        <pc:sldMkLst>
          <pc:docMk/>
          <pc:sldMk cId="1859528632" sldId="669"/>
        </pc:sldMkLst>
        <pc:spChg chg="del">
          <ac:chgData name="Mirosław Jedynak" userId="45d8003b4faec997" providerId="LiveId" clId="{ABC9ADA4-C7EA-4A14-9D2F-D242E5C3F4DD}" dt="2018-10-08T07:21:53.546" v="235"/>
          <ac:spMkLst>
            <pc:docMk/>
            <pc:sldMk cId="1859528632" sldId="669"/>
            <ac:spMk id="2" creationId="{163564F1-0CE1-413D-858D-BFED3E413370}"/>
          </ac:spMkLst>
        </pc:spChg>
        <pc:spChg chg="del">
          <ac:chgData name="Mirosław Jedynak" userId="45d8003b4faec997" providerId="LiveId" clId="{ABC9ADA4-C7EA-4A14-9D2F-D242E5C3F4DD}" dt="2018-10-08T07:21:53.546" v="235"/>
          <ac:spMkLst>
            <pc:docMk/>
            <pc:sldMk cId="1859528632" sldId="669"/>
            <ac:spMk id="3" creationId="{759CA646-DC3B-45F8-BB90-CA3C2E8E1FE5}"/>
          </ac:spMkLst>
        </pc:spChg>
        <pc:spChg chg="add mod">
          <ac:chgData name="Mirosław Jedynak" userId="45d8003b4faec997" providerId="LiveId" clId="{ABC9ADA4-C7EA-4A14-9D2F-D242E5C3F4DD}" dt="2018-10-08T07:22:11.696" v="265" actId="20577"/>
          <ac:spMkLst>
            <pc:docMk/>
            <pc:sldMk cId="1859528632" sldId="669"/>
            <ac:spMk id="4" creationId="{CE9339F7-E54B-4F0C-9BF4-3AD8A5E6753E}"/>
          </ac:spMkLst>
        </pc:spChg>
        <pc:spChg chg="add mod">
          <ac:chgData name="Mirosław Jedynak" userId="45d8003b4faec997" providerId="LiveId" clId="{ABC9ADA4-C7EA-4A14-9D2F-D242E5C3F4DD}" dt="2018-10-08T07:21:53.546" v="235"/>
          <ac:spMkLst>
            <pc:docMk/>
            <pc:sldMk cId="1859528632" sldId="669"/>
            <ac:spMk id="5" creationId="{1BD163EA-CAA0-4438-B860-A5590941051B}"/>
          </ac:spMkLst>
        </pc:spChg>
        <pc:spChg chg="add mod">
          <ac:chgData name="Mirosław Jedynak" userId="45d8003b4faec997" providerId="LiveId" clId="{ABC9ADA4-C7EA-4A14-9D2F-D242E5C3F4DD}" dt="2018-10-08T07:21:53.546" v="235"/>
          <ac:spMkLst>
            <pc:docMk/>
            <pc:sldMk cId="1859528632" sldId="669"/>
            <ac:spMk id="6" creationId="{3491D318-A68F-443C-82C4-E4B71E6C7259}"/>
          </ac:spMkLst>
        </pc:spChg>
      </pc:sldChg>
      <pc:sldChg chg="modSp add">
        <pc:chgData name="Mirosław Jedynak" userId="45d8003b4faec997" providerId="LiveId" clId="{ABC9ADA4-C7EA-4A14-9D2F-D242E5C3F4DD}" dt="2018-10-17T08:25:53.236" v="5709" actId="313"/>
        <pc:sldMkLst>
          <pc:docMk/>
          <pc:sldMk cId="2604133622" sldId="670"/>
        </pc:sldMkLst>
        <pc:spChg chg="mod">
          <ac:chgData name="Mirosław Jedynak" userId="45d8003b4faec997" providerId="LiveId" clId="{ABC9ADA4-C7EA-4A14-9D2F-D242E5C3F4DD}" dt="2018-10-17T08:25:53.236" v="5709" actId="313"/>
          <ac:spMkLst>
            <pc:docMk/>
            <pc:sldMk cId="2604133622" sldId="670"/>
            <ac:spMk id="3" creationId="{F4F08878-3FB1-4688-B3B6-127BCC5493D0}"/>
          </ac:spMkLst>
        </pc:spChg>
      </pc:sldChg>
      <pc:sldChg chg="addSp delSp modSp add">
        <pc:chgData name="Mirosław Jedynak" userId="45d8003b4faec997" providerId="LiveId" clId="{ABC9ADA4-C7EA-4A14-9D2F-D242E5C3F4DD}" dt="2018-10-08T07:03:21.415" v="73" actId="962"/>
        <pc:sldMkLst>
          <pc:docMk/>
          <pc:sldMk cId="515999978" sldId="671"/>
        </pc:sldMkLst>
        <pc:spChg chg="add del">
          <ac:chgData name="Mirosław Jedynak" userId="45d8003b4faec997" providerId="LiveId" clId="{ABC9ADA4-C7EA-4A14-9D2F-D242E5C3F4DD}" dt="2018-10-08T07:03:19.793" v="71"/>
          <ac:spMkLst>
            <pc:docMk/>
            <pc:sldMk cId="515999978" sldId="671"/>
            <ac:spMk id="2" creationId="{C356582B-17A6-41BC-BDB3-A1C50B039482}"/>
          </ac:spMkLst>
        </pc:spChg>
        <pc:graphicFrameChg chg="add del mod">
          <ac:chgData name="Mirosław Jedynak" userId="45d8003b4faec997" providerId="LiveId" clId="{ABC9ADA4-C7EA-4A14-9D2F-D242E5C3F4DD}" dt="2018-10-08T07:00:35.024" v="68"/>
          <ac:graphicFrameMkLst>
            <pc:docMk/>
            <pc:sldMk cId="515999978" sldId="671"/>
            <ac:graphicFrameMk id="5" creationId="{E4E2575C-824D-4AE9-9BB6-86A5D7AB3541}"/>
          </ac:graphicFrameMkLst>
        </pc:graphicFrameChg>
        <pc:graphicFrameChg chg="add del mod">
          <ac:chgData name="Mirosław Jedynak" userId="45d8003b4faec997" providerId="LiveId" clId="{ABC9ADA4-C7EA-4A14-9D2F-D242E5C3F4DD}" dt="2018-10-08T07:02:12.944" v="70"/>
          <ac:graphicFrameMkLst>
            <pc:docMk/>
            <pc:sldMk cId="515999978" sldId="671"/>
            <ac:graphicFrameMk id="6" creationId="{5948D40E-0CF2-42C9-B20F-5F8355757225}"/>
          </ac:graphicFrameMkLst>
        </pc:graphicFrameChg>
        <pc:picChg chg="add del mod">
          <ac:chgData name="Mirosław Jedynak" userId="45d8003b4faec997" providerId="LiveId" clId="{ABC9ADA4-C7EA-4A14-9D2F-D242E5C3F4DD}" dt="2018-10-08T06:58:58.044" v="66"/>
          <ac:picMkLst>
            <pc:docMk/>
            <pc:sldMk cId="515999978" sldId="671"/>
            <ac:picMk id="4" creationId="{08385C7D-A287-4518-9B24-1A7D8073E2D5}"/>
          </ac:picMkLst>
        </pc:picChg>
        <pc:picChg chg="add mod">
          <ac:chgData name="Mirosław Jedynak" userId="45d8003b4faec997" providerId="LiveId" clId="{ABC9ADA4-C7EA-4A14-9D2F-D242E5C3F4DD}" dt="2018-10-08T07:03:21.415" v="73" actId="962"/>
          <ac:picMkLst>
            <pc:docMk/>
            <pc:sldMk cId="515999978" sldId="671"/>
            <ac:picMk id="8" creationId="{40CBF37F-459E-4C55-808E-5C4E6D62C8E9}"/>
          </ac:picMkLst>
        </pc:picChg>
      </pc:sldChg>
      <pc:sldChg chg="addSp delSp modSp add modNotesTx">
        <pc:chgData name="Mirosław Jedynak" userId="45d8003b4faec997" providerId="LiveId" clId="{ABC9ADA4-C7EA-4A14-9D2F-D242E5C3F4DD}" dt="2018-10-08T07:07:08.024" v="113" actId="20577"/>
        <pc:sldMkLst>
          <pc:docMk/>
          <pc:sldMk cId="3392103305" sldId="672"/>
        </pc:sldMkLst>
        <pc:spChg chg="del">
          <ac:chgData name="Mirosław Jedynak" userId="45d8003b4faec997" providerId="LiveId" clId="{ABC9ADA4-C7EA-4A14-9D2F-D242E5C3F4DD}" dt="2018-10-08T07:04:10.214" v="75"/>
          <ac:spMkLst>
            <pc:docMk/>
            <pc:sldMk cId="3392103305" sldId="672"/>
            <ac:spMk id="2" creationId="{EEF17C96-4D16-4C2E-8217-307240D30ED1}"/>
          </ac:spMkLst>
        </pc:spChg>
        <pc:spChg chg="add del mod">
          <ac:chgData name="Mirosław Jedynak" userId="45d8003b4faec997" providerId="LiveId" clId="{ABC9ADA4-C7EA-4A14-9D2F-D242E5C3F4DD}" dt="2018-10-08T07:05:12.988" v="79"/>
          <ac:spMkLst>
            <pc:docMk/>
            <pc:sldMk cId="3392103305" sldId="672"/>
            <ac:spMk id="6" creationId="{600CB205-5A1E-4E2D-865A-B3163DBF4AC3}"/>
          </ac:spMkLst>
        </pc:spChg>
        <pc:spChg chg="add del mod">
          <ac:chgData name="Mirosław Jedynak" userId="45d8003b4faec997" providerId="LiveId" clId="{ABC9ADA4-C7EA-4A14-9D2F-D242E5C3F4DD}" dt="2018-10-08T07:05:31.598" v="86"/>
          <ac:spMkLst>
            <pc:docMk/>
            <pc:sldMk cId="3392103305" sldId="672"/>
            <ac:spMk id="12" creationId="{4C0493CD-640F-44F9-AD17-DE21C476471E}"/>
          </ac:spMkLst>
        </pc:spChg>
        <pc:spChg chg="add del mod">
          <ac:chgData name="Mirosław Jedynak" userId="45d8003b4faec997" providerId="LiveId" clId="{ABC9ADA4-C7EA-4A14-9D2F-D242E5C3F4DD}" dt="2018-10-08T07:06:16.748" v="97"/>
          <ac:spMkLst>
            <pc:docMk/>
            <pc:sldMk cId="3392103305" sldId="672"/>
            <ac:spMk id="15" creationId="{173A7A4C-8B1D-40AE-9ECB-27E495182C8F}"/>
          </ac:spMkLst>
        </pc:spChg>
        <pc:picChg chg="add del mod">
          <ac:chgData name="Mirosław Jedynak" userId="45d8003b4faec997" providerId="LiveId" clId="{ABC9ADA4-C7EA-4A14-9D2F-D242E5C3F4DD}" dt="2018-10-08T07:05:12.544" v="78" actId="478"/>
          <ac:picMkLst>
            <pc:docMk/>
            <pc:sldMk cId="3392103305" sldId="672"/>
            <ac:picMk id="4" creationId="{EF90F497-D45E-43C3-8542-B880E8A589DA}"/>
          </ac:picMkLst>
        </pc:picChg>
        <pc:picChg chg="add del mod">
          <ac:chgData name="Mirosław Jedynak" userId="45d8003b4faec997" providerId="LiveId" clId="{ABC9ADA4-C7EA-4A14-9D2F-D242E5C3F4DD}" dt="2018-10-08T07:05:30.704" v="85" actId="478"/>
          <ac:picMkLst>
            <pc:docMk/>
            <pc:sldMk cId="3392103305" sldId="672"/>
            <ac:picMk id="8" creationId="{539B3268-A9B6-4D02-A3E9-D5017F132597}"/>
          </ac:picMkLst>
        </pc:picChg>
        <pc:picChg chg="add del mod">
          <ac:chgData name="Mirosław Jedynak" userId="45d8003b4faec997" providerId="LiveId" clId="{ABC9ADA4-C7EA-4A14-9D2F-D242E5C3F4DD}" dt="2018-10-08T07:05:29.634" v="84"/>
          <ac:picMkLst>
            <pc:docMk/>
            <pc:sldMk cId="3392103305" sldId="672"/>
            <ac:picMk id="10" creationId="{09BF9326-C563-4EC5-A7A1-2627E7EE501C}"/>
          </ac:picMkLst>
        </pc:picChg>
        <pc:picChg chg="add del mod modCrop">
          <ac:chgData name="Mirosław Jedynak" userId="45d8003b4faec997" providerId="LiveId" clId="{ABC9ADA4-C7EA-4A14-9D2F-D242E5C3F4DD}" dt="2018-10-08T07:06:13.575" v="95"/>
          <ac:picMkLst>
            <pc:docMk/>
            <pc:sldMk cId="3392103305" sldId="672"/>
            <ac:picMk id="14" creationId="{C5D7ADCA-0533-4A71-8E46-5907E8393649}"/>
          </ac:picMkLst>
        </pc:picChg>
        <pc:picChg chg="add del">
          <ac:chgData name="Mirosław Jedynak" userId="45d8003b4faec997" providerId="LiveId" clId="{ABC9ADA4-C7EA-4A14-9D2F-D242E5C3F4DD}" dt="2018-10-08T07:06:16.748" v="97"/>
          <ac:picMkLst>
            <pc:docMk/>
            <pc:sldMk cId="3392103305" sldId="672"/>
            <ac:picMk id="16" creationId="{F8AAE2A8-2A44-4E16-B561-7FE5EF794A00}"/>
          </ac:picMkLst>
        </pc:picChg>
        <pc:picChg chg="add mod">
          <ac:chgData name="Mirosław Jedynak" userId="45d8003b4faec997" providerId="LiveId" clId="{ABC9ADA4-C7EA-4A14-9D2F-D242E5C3F4DD}" dt="2018-10-08T07:06:23.585" v="101" actId="1076"/>
          <ac:picMkLst>
            <pc:docMk/>
            <pc:sldMk cId="3392103305" sldId="672"/>
            <ac:picMk id="17" creationId="{EB1B109D-51DF-4063-A5C7-140215CCE835}"/>
          </ac:picMkLst>
        </pc:picChg>
      </pc:sldChg>
      <pc:sldChg chg="addSp add">
        <pc:chgData name="Mirosław Jedynak" userId="45d8003b4faec997" providerId="LiveId" clId="{ABC9ADA4-C7EA-4A14-9D2F-D242E5C3F4DD}" dt="2018-10-08T07:15:18.849" v="149"/>
        <pc:sldMkLst>
          <pc:docMk/>
          <pc:sldMk cId="991794579" sldId="673"/>
        </pc:sldMkLst>
        <pc:picChg chg="add">
          <ac:chgData name="Mirosław Jedynak" userId="45d8003b4faec997" providerId="LiveId" clId="{ABC9ADA4-C7EA-4A14-9D2F-D242E5C3F4DD}" dt="2018-10-08T07:15:18.849" v="149"/>
          <ac:picMkLst>
            <pc:docMk/>
            <pc:sldMk cId="991794579" sldId="673"/>
            <ac:picMk id="3" creationId="{C5BCD098-F4B4-4083-A5CF-F23C4C7AE702}"/>
          </ac:picMkLst>
        </pc:picChg>
      </pc:sldChg>
      <pc:sldChg chg="addSp delSp modSp add ord">
        <pc:chgData name="Mirosław Jedynak" userId="45d8003b4faec997" providerId="LiveId" clId="{ABC9ADA4-C7EA-4A14-9D2F-D242E5C3F4DD}" dt="2018-10-08T07:20:44.485" v="190"/>
        <pc:sldMkLst>
          <pc:docMk/>
          <pc:sldMk cId="1783086917" sldId="674"/>
        </pc:sldMkLst>
        <pc:spChg chg="del">
          <ac:chgData name="Mirosław Jedynak" userId="45d8003b4faec997" providerId="LiveId" clId="{ABC9ADA4-C7EA-4A14-9D2F-D242E5C3F4DD}" dt="2018-10-08T07:15:57.715" v="152"/>
          <ac:spMkLst>
            <pc:docMk/>
            <pc:sldMk cId="1783086917" sldId="674"/>
            <ac:spMk id="2" creationId="{9A44F2CE-5872-45A6-B281-C7AAD0F8F2DF}"/>
          </ac:spMkLst>
        </pc:spChg>
        <pc:picChg chg="add mod">
          <ac:chgData name="Mirosław Jedynak" userId="45d8003b4faec997" providerId="LiveId" clId="{ABC9ADA4-C7EA-4A14-9D2F-D242E5C3F4DD}" dt="2018-10-08T07:15:59.925" v="154" actId="962"/>
          <ac:picMkLst>
            <pc:docMk/>
            <pc:sldMk cId="1783086917" sldId="674"/>
            <ac:picMk id="4" creationId="{EF9F4B32-9B13-4AF4-8C31-2B470342DA88}"/>
          </ac:picMkLst>
        </pc:picChg>
      </pc:sldChg>
      <pc:sldChg chg="addSp delSp modSp add">
        <pc:chgData name="Mirosław Jedynak" userId="45d8003b4faec997" providerId="LiveId" clId="{ABC9ADA4-C7EA-4A14-9D2F-D242E5C3F4DD}" dt="2018-10-08T07:20:39.909" v="189" actId="1038"/>
        <pc:sldMkLst>
          <pc:docMk/>
          <pc:sldMk cId="2978161360" sldId="675"/>
        </pc:sldMkLst>
        <pc:spChg chg="del">
          <ac:chgData name="Mirosław Jedynak" userId="45d8003b4faec997" providerId="LiveId" clId="{ABC9ADA4-C7EA-4A14-9D2F-D242E5C3F4DD}" dt="2018-10-08T07:18:05.265" v="156"/>
          <ac:spMkLst>
            <pc:docMk/>
            <pc:sldMk cId="2978161360" sldId="675"/>
            <ac:spMk id="2" creationId="{6D1CAE1D-6E07-4F3B-B039-23274D89DCBA}"/>
          </ac:spMkLst>
        </pc:spChg>
        <pc:graphicFrameChg chg="add del mod">
          <ac:chgData name="Mirosław Jedynak" userId="45d8003b4faec997" providerId="LiveId" clId="{ABC9ADA4-C7EA-4A14-9D2F-D242E5C3F4DD}" dt="2018-10-08T07:18:07.435" v="158"/>
          <ac:graphicFrameMkLst>
            <pc:docMk/>
            <pc:sldMk cId="2978161360" sldId="675"/>
            <ac:graphicFrameMk id="3" creationId="{D5D7AC28-CB25-4639-8ED3-50F2A2B896E0}"/>
          </ac:graphicFrameMkLst>
        </pc:graphicFrameChg>
        <pc:picChg chg="add mod modCrop">
          <ac:chgData name="Mirosław Jedynak" userId="45d8003b4faec997" providerId="LiveId" clId="{ABC9ADA4-C7EA-4A14-9D2F-D242E5C3F4DD}" dt="2018-10-08T07:20:39.909" v="189" actId="1038"/>
          <ac:picMkLst>
            <pc:docMk/>
            <pc:sldMk cId="2978161360" sldId="675"/>
            <ac:picMk id="4" creationId="{51E65658-26B4-4F32-928D-D9963DBF6CEF}"/>
          </ac:picMkLst>
        </pc:picChg>
        <pc:picChg chg="add mod">
          <ac:chgData name="Mirosław Jedynak" userId="45d8003b4faec997" providerId="LiveId" clId="{ABC9ADA4-C7EA-4A14-9D2F-D242E5C3F4DD}" dt="2018-10-08T07:20:39.909" v="189" actId="1038"/>
          <ac:picMkLst>
            <pc:docMk/>
            <pc:sldMk cId="2978161360" sldId="675"/>
            <ac:picMk id="6" creationId="{826DA2E4-9F47-4721-AA2B-CCDE276BE5F0}"/>
          </ac:picMkLst>
        </pc:picChg>
      </pc:sldChg>
      <pc:sldChg chg="addSp delSp modSp add">
        <pc:chgData name="Mirosław Jedynak" userId="45d8003b4faec997" providerId="LiveId" clId="{ABC9ADA4-C7EA-4A14-9D2F-D242E5C3F4DD}" dt="2018-10-08T07:24:23.506" v="298" actId="1076"/>
        <pc:sldMkLst>
          <pc:docMk/>
          <pc:sldMk cId="1010427552" sldId="676"/>
        </pc:sldMkLst>
        <pc:spChg chg="add mod">
          <ac:chgData name="Mirosław Jedynak" userId="45d8003b4faec997" providerId="LiveId" clId="{ABC9ADA4-C7EA-4A14-9D2F-D242E5C3F4DD}" dt="2018-10-08T07:22:42.256" v="279" actId="20577"/>
          <ac:spMkLst>
            <pc:docMk/>
            <pc:sldMk cId="1010427552" sldId="676"/>
            <ac:spMk id="2" creationId="{7E1AEBD9-CAD3-4202-80A6-5C17A42DD5BA}"/>
          </ac:spMkLst>
        </pc:spChg>
        <pc:spChg chg="add del mod">
          <ac:chgData name="Mirosław Jedynak" userId="45d8003b4faec997" providerId="LiveId" clId="{ABC9ADA4-C7EA-4A14-9D2F-D242E5C3F4DD}" dt="2018-10-08T07:23:25.486" v="285"/>
          <ac:spMkLst>
            <pc:docMk/>
            <pc:sldMk cId="1010427552" sldId="676"/>
            <ac:spMk id="3" creationId="{A163E697-D99E-435C-90ED-594FCA6F3E1F}"/>
          </ac:spMkLst>
        </pc:spChg>
        <pc:picChg chg="add mod">
          <ac:chgData name="Mirosław Jedynak" userId="45d8003b4faec997" providerId="LiveId" clId="{ABC9ADA4-C7EA-4A14-9D2F-D242E5C3F4DD}" dt="2018-10-08T07:23:31.736" v="288" actId="14100"/>
          <ac:picMkLst>
            <pc:docMk/>
            <pc:sldMk cId="1010427552" sldId="676"/>
            <ac:picMk id="5" creationId="{3EE06479-1E05-4ED4-BB8D-B6D6768EC19F}"/>
          </ac:picMkLst>
        </pc:picChg>
        <pc:picChg chg="add mod">
          <ac:chgData name="Mirosław Jedynak" userId="45d8003b4faec997" providerId="LiveId" clId="{ABC9ADA4-C7EA-4A14-9D2F-D242E5C3F4DD}" dt="2018-10-08T07:24:23.506" v="298" actId="1076"/>
          <ac:picMkLst>
            <pc:docMk/>
            <pc:sldMk cId="1010427552" sldId="676"/>
            <ac:picMk id="7" creationId="{BC6E310D-F7E2-405D-AB86-523BAFD8CFCF}"/>
          </ac:picMkLst>
        </pc:picChg>
        <pc:picChg chg="add del mod">
          <ac:chgData name="Mirosław Jedynak" userId="45d8003b4faec997" providerId="LiveId" clId="{ABC9ADA4-C7EA-4A14-9D2F-D242E5C3F4DD}" dt="2018-10-08T07:23:25.086" v="284" actId="478"/>
          <ac:picMkLst>
            <pc:docMk/>
            <pc:sldMk cId="1010427552" sldId="676"/>
            <ac:picMk id="1026" creationId="{F714E224-6939-4D7A-B9A7-4A36F5566646}"/>
          </ac:picMkLst>
        </pc:picChg>
      </pc:sldChg>
      <pc:sldChg chg="addSp delSp modSp add">
        <pc:chgData name="Mirosław Jedynak" userId="45d8003b4faec997" providerId="LiveId" clId="{ABC9ADA4-C7EA-4A14-9D2F-D242E5C3F4DD}" dt="2018-10-17T08:08:12.215" v="5361"/>
        <pc:sldMkLst>
          <pc:docMk/>
          <pc:sldMk cId="3297358285" sldId="678"/>
        </pc:sldMkLst>
        <pc:spChg chg="add del">
          <ac:chgData name="Mirosław Jedynak" userId="45d8003b4faec997" providerId="LiveId" clId="{ABC9ADA4-C7EA-4A14-9D2F-D242E5C3F4DD}" dt="2018-10-08T07:25:48.316" v="303"/>
          <ac:spMkLst>
            <pc:docMk/>
            <pc:sldMk cId="3297358285" sldId="678"/>
            <ac:spMk id="2" creationId="{AC0961FE-0159-4732-8923-EB68C6625728}"/>
          </ac:spMkLst>
        </pc:spChg>
        <pc:spChg chg="del">
          <ac:chgData name="Mirosław Jedynak" userId="45d8003b4faec997" providerId="LiveId" clId="{ABC9ADA4-C7EA-4A14-9D2F-D242E5C3F4DD}" dt="2018-10-17T08:08:12.215" v="5361"/>
          <ac:spMkLst>
            <pc:docMk/>
            <pc:sldMk cId="3297358285" sldId="678"/>
            <ac:spMk id="3" creationId="{C86ECFDE-833B-490C-B4EF-0C994F34D9C4}"/>
          </ac:spMkLst>
        </pc:spChg>
        <pc:picChg chg="add del mod">
          <ac:chgData name="Mirosław Jedynak" userId="45d8003b4faec997" providerId="LiveId" clId="{ABC9ADA4-C7EA-4A14-9D2F-D242E5C3F4DD}" dt="2018-10-08T07:25:30.876" v="302"/>
          <ac:picMkLst>
            <pc:docMk/>
            <pc:sldMk cId="3297358285" sldId="678"/>
            <ac:picMk id="5" creationId="{33510DB3-1AD6-43C5-BECC-C3DB0FA030C2}"/>
          </ac:picMkLst>
        </pc:picChg>
        <pc:picChg chg="add mod modCrop">
          <ac:chgData name="Mirosław Jedynak" userId="45d8003b4faec997" providerId="LiveId" clId="{ABC9ADA4-C7EA-4A14-9D2F-D242E5C3F4DD}" dt="2018-10-08T07:27:30.116" v="323" actId="1076"/>
          <ac:picMkLst>
            <pc:docMk/>
            <pc:sldMk cId="3297358285" sldId="678"/>
            <ac:picMk id="7" creationId="{F414C629-3D91-4698-B92B-FD7D22DB361C}"/>
          </ac:picMkLst>
        </pc:picChg>
        <pc:picChg chg="add mod modCrop">
          <ac:chgData name="Mirosław Jedynak" userId="45d8003b4faec997" providerId="LiveId" clId="{ABC9ADA4-C7EA-4A14-9D2F-D242E5C3F4DD}" dt="2018-10-08T07:27:31.377" v="324" actId="1076"/>
          <ac:picMkLst>
            <pc:docMk/>
            <pc:sldMk cId="3297358285" sldId="678"/>
            <ac:picMk id="9" creationId="{244E9755-226E-491E-947A-DB584E57FBE3}"/>
          </ac:picMkLst>
        </pc:picChg>
      </pc:sldChg>
      <pc:sldChg chg="modSp add">
        <pc:chgData name="Mirosław Jedynak" userId="45d8003b4faec997" providerId="LiveId" clId="{ABC9ADA4-C7EA-4A14-9D2F-D242E5C3F4DD}" dt="2018-10-08T07:44:16.313" v="453" actId="313"/>
        <pc:sldMkLst>
          <pc:docMk/>
          <pc:sldMk cId="3046355837" sldId="680"/>
        </pc:sldMkLst>
        <pc:spChg chg="mod">
          <ac:chgData name="Mirosław Jedynak" userId="45d8003b4faec997" providerId="LiveId" clId="{ABC9ADA4-C7EA-4A14-9D2F-D242E5C3F4DD}" dt="2018-10-08T07:44:16.313" v="453" actId="313"/>
          <ac:spMkLst>
            <pc:docMk/>
            <pc:sldMk cId="3046355837" sldId="680"/>
            <ac:spMk id="2" creationId="{A8B9493F-7F6B-4098-8F1A-C013023870C4}"/>
          </ac:spMkLst>
        </pc:spChg>
      </pc:sldChg>
      <pc:sldChg chg="addSp delSp modSp add">
        <pc:chgData name="Mirosław Jedynak" userId="45d8003b4faec997" providerId="LiveId" clId="{ABC9ADA4-C7EA-4A14-9D2F-D242E5C3F4DD}" dt="2018-10-08T07:34:07.838" v="394" actId="14100"/>
        <pc:sldMkLst>
          <pc:docMk/>
          <pc:sldMk cId="1355980072" sldId="681"/>
        </pc:sldMkLst>
        <pc:spChg chg="del">
          <ac:chgData name="Mirosław Jedynak" userId="45d8003b4faec997" providerId="LiveId" clId="{ABC9ADA4-C7EA-4A14-9D2F-D242E5C3F4DD}" dt="2018-10-08T07:32:20.465" v="349"/>
          <ac:spMkLst>
            <pc:docMk/>
            <pc:sldMk cId="1355980072" sldId="681"/>
            <ac:spMk id="2" creationId="{2295B38D-46A6-49B0-AEA5-1D1C437FCF4E}"/>
          </ac:spMkLst>
        </pc:spChg>
        <pc:spChg chg="del">
          <ac:chgData name="Mirosław Jedynak" userId="45d8003b4faec997" providerId="LiveId" clId="{ABC9ADA4-C7EA-4A14-9D2F-D242E5C3F4DD}" dt="2018-10-08T07:32:20.465" v="349"/>
          <ac:spMkLst>
            <pc:docMk/>
            <pc:sldMk cId="1355980072" sldId="681"/>
            <ac:spMk id="3" creationId="{269328AE-A12C-4A7C-AB70-A163E2358F3D}"/>
          </ac:spMkLst>
        </pc:spChg>
        <pc:spChg chg="add mod">
          <ac:chgData name="Mirosław Jedynak" userId="45d8003b4faec997" providerId="LiveId" clId="{ABC9ADA4-C7EA-4A14-9D2F-D242E5C3F4DD}" dt="2018-10-08T07:32:27.965" v="371" actId="20577"/>
          <ac:spMkLst>
            <pc:docMk/>
            <pc:sldMk cId="1355980072" sldId="681"/>
            <ac:spMk id="4" creationId="{FD6601A1-064A-4EF6-856D-70AF45752460}"/>
          </ac:spMkLst>
        </pc:spChg>
        <pc:spChg chg="add del mod">
          <ac:chgData name="Mirosław Jedynak" userId="45d8003b4faec997" providerId="LiveId" clId="{ABC9ADA4-C7EA-4A14-9D2F-D242E5C3F4DD}" dt="2018-10-08T07:32:29.941" v="372"/>
          <ac:spMkLst>
            <pc:docMk/>
            <pc:sldMk cId="1355980072" sldId="681"/>
            <ac:spMk id="5" creationId="{17B0401C-D8E9-4965-B889-81596B775D49}"/>
          </ac:spMkLst>
        </pc:spChg>
        <pc:picChg chg="add mod">
          <ac:chgData name="Mirosław Jedynak" userId="45d8003b4faec997" providerId="LiveId" clId="{ABC9ADA4-C7EA-4A14-9D2F-D242E5C3F4DD}" dt="2018-10-08T07:33:46.695" v="390" actId="1076"/>
          <ac:picMkLst>
            <pc:docMk/>
            <pc:sldMk cId="1355980072" sldId="681"/>
            <ac:picMk id="7" creationId="{F30CD40C-CB70-4753-9EDC-71719D23EC7D}"/>
          </ac:picMkLst>
        </pc:picChg>
        <pc:picChg chg="add mod">
          <ac:chgData name="Mirosław Jedynak" userId="45d8003b4faec997" providerId="LiveId" clId="{ABC9ADA4-C7EA-4A14-9D2F-D242E5C3F4DD}" dt="2018-10-08T07:34:07.838" v="394" actId="14100"/>
          <ac:picMkLst>
            <pc:docMk/>
            <pc:sldMk cId="1355980072" sldId="681"/>
            <ac:picMk id="9" creationId="{99CB5450-D9D1-4E2E-ACE8-E41DC7D9CEC8}"/>
          </ac:picMkLst>
        </pc:picChg>
      </pc:sldChg>
      <pc:sldChg chg="addSp modSp add">
        <pc:chgData name="Mirosław Jedynak" userId="45d8003b4faec997" providerId="LiveId" clId="{ABC9ADA4-C7EA-4A14-9D2F-D242E5C3F4DD}" dt="2018-10-08T07:38:49.259" v="449" actId="1076"/>
        <pc:sldMkLst>
          <pc:docMk/>
          <pc:sldMk cId="2281732710" sldId="682"/>
        </pc:sldMkLst>
        <pc:spChg chg="mod">
          <ac:chgData name="Mirosław Jedynak" userId="45d8003b4faec997" providerId="LiveId" clId="{ABC9ADA4-C7EA-4A14-9D2F-D242E5C3F4DD}" dt="2018-10-08T07:38:36.376" v="446" actId="20577"/>
          <ac:spMkLst>
            <pc:docMk/>
            <pc:sldMk cId="2281732710" sldId="682"/>
            <ac:spMk id="3" creationId="{56289F23-AD4D-44EF-A492-D951DA96EDFE}"/>
          </ac:spMkLst>
        </pc:spChg>
        <pc:picChg chg="add mod">
          <ac:chgData name="Mirosław Jedynak" userId="45d8003b4faec997" providerId="LiveId" clId="{ABC9ADA4-C7EA-4A14-9D2F-D242E5C3F4DD}" dt="2018-10-08T07:38:40.294" v="448" actId="1076"/>
          <ac:picMkLst>
            <pc:docMk/>
            <pc:sldMk cId="2281732710" sldId="682"/>
            <ac:picMk id="4" creationId="{311F7DD0-0E35-4EB2-B3B2-0D007613B6F3}"/>
          </ac:picMkLst>
        </pc:picChg>
        <pc:picChg chg="add mod">
          <ac:chgData name="Mirosław Jedynak" userId="45d8003b4faec997" providerId="LiveId" clId="{ABC9ADA4-C7EA-4A14-9D2F-D242E5C3F4DD}" dt="2018-10-08T07:38:49.259" v="449" actId="1076"/>
          <ac:picMkLst>
            <pc:docMk/>
            <pc:sldMk cId="2281732710" sldId="682"/>
            <ac:picMk id="5" creationId="{B33DC28A-5399-445E-9AB8-4BD845144299}"/>
          </ac:picMkLst>
        </pc:picChg>
      </pc:sldChg>
      <pc:sldChg chg="addSp delSp modSp add">
        <pc:chgData name="Mirosław Jedynak" userId="45d8003b4faec997" providerId="LiveId" clId="{ABC9ADA4-C7EA-4A14-9D2F-D242E5C3F4DD}" dt="2018-10-17T08:04:11.311" v="5328" actId="478"/>
        <pc:sldMkLst>
          <pc:docMk/>
          <pc:sldMk cId="3106571839" sldId="684"/>
        </pc:sldMkLst>
        <pc:spChg chg="del">
          <ac:chgData name="Mirosław Jedynak" userId="45d8003b4faec997" providerId="LiveId" clId="{ABC9ADA4-C7EA-4A14-9D2F-D242E5C3F4DD}" dt="2018-10-17T08:04:11.311" v="5328" actId="478"/>
          <ac:spMkLst>
            <pc:docMk/>
            <pc:sldMk cId="3106571839" sldId="684"/>
            <ac:spMk id="2" creationId="{9BD5807E-F2D2-41B0-8399-350CFDEC2142}"/>
          </ac:spMkLst>
        </pc:spChg>
        <pc:spChg chg="add del mod">
          <ac:chgData name="Mirosław Jedynak" userId="45d8003b4faec997" providerId="LiveId" clId="{ABC9ADA4-C7EA-4A14-9D2F-D242E5C3F4DD}" dt="2018-10-08T08:19:04.089" v="809" actId="478"/>
          <ac:spMkLst>
            <pc:docMk/>
            <pc:sldMk cId="3106571839" sldId="684"/>
            <ac:spMk id="5" creationId="{1A67CC10-A0C7-4EAC-A981-D50ABBF766DC}"/>
          </ac:spMkLst>
        </pc:spChg>
        <pc:graphicFrameChg chg="add del mod">
          <ac:chgData name="Mirosław Jedynak" userId="45d8003b4faec997" providerId="LiveId" clId="{ABC9ADA4-C7EA-4A14-9D2F-D242E5C3F4DD}" dt="2018-10-08T08:19:02.245" v="808" actId="478"/>
          <ac:graphicFrameMkLst>
            <pc:docMk/>
            <pc:sldMk cId="3106571839" sldId="684"/>
            <ac:graphicFrameMk id="4" creationId="{64AE398D-D011-46C7-831B-37A630199F76}"/>
          </ac:graphicFrameMkLst>
        </pc:graphicFrameChg>
        <pc:picChg chg="add mod">
          <ac:chgData name="Mirosław Jedynak" userId="45d8003b4faec997" providerId="LiveId" clId="{ABC9ADA4-C7EA-4A14-9D2F-D242E5C3F4DD}" dt="2018-10-08T08:19:09.773" v="811" actId="1076"/>
          <ac:picMkLst>
            <pc:docMk/>
            <pc:sldMk cId="3106571839" sldId="684"/>
            <ac:picMk id="6" creationId="{D22E9EB8-66A2-4D00-93B7-6C25730F7301}"/>
          </ac:picMkLst>
        </pc:picChg>
      </pc:sldChg>
      <pc:sldChg chg="addSp delSp modSp add ord">
        <pc:chgData name="Mirosław Jedynak" userId="45d8003b4faec997" providerId="LiveId" clId="{ABC9ADA4-C7EA-4A14-9D2F-D242E5C3F4DD}" dt="2018-10-08T08:33:38.053" v="1051"/>
        <pc:sldMkLst>
          <pc:docMk/>
          <pc:sldMk cId="2500617502" sldId="686"/>
        </pc:sldMkLst>
        <pc:spChg chg="del">
          <ac:chgData name="Mirosław Jedynak" userId="45d8003b4faec997" providerId="LiveId" clId="{ABC9ADA4-C7EA-4A14-9D2F-D242E5C3F4DD}" dt="2018-10-08T08:27:30.389" v="901"/>
          <ac:spMkLst>
            <pc:docMk/>
            <pc:sldMk cId="2500617502" sldId="686"/>
            <ac:spMk id="2" creationId="{335188C9-366E-4B11-9E1F-6D02F5C785B6}"/>
          </ac:spMkLst>
        </pc:spChg>
        <pc:spChg chg="del">
          <ac:chgData name="Mirosław Jedynak" userId="45d8003b4faec997" providerId="LiveId" clId="{ABC9ADA4-C7EA-4A14-9D2F-D242E5C3F4DD}" dt="2018-10-08T08:27:30.389" v="901"/>
          <ac:spMkLst>
            <pc:docMk/>
            <pc:sldMk cId="2500617502" sldId="686"/>
            <ac:spMk id="3" creationId="{BEAE72FB-E134-479C-8226-E366A4A7ECA6}"/>
          </ac:spMkLst>
        </pc:spChg>
        <pc:spChg chg="add mod">
          <ac:chgData name="Mirosław Jedynak" userId="45d8003b4faec997" providerId="LiveId" clId="{ABC9ADA4-C7EA-4A14-9D2F-D242E5C3F4DD}" dt="2018-10-08T08:27:55.406" v="907" actId="2085"/>
          <ac:spMkLst>
            <pc:docMk/>
            <pc:sldMk cId="2500617502" sldId="686"/>
            <ac:spMk id="6" creationId="{671302F8-04D4-4314-AA8F-1FD6F0EB8661}"/>
          </ac:spMkLst>
        </pc:spChg>
        <pc:spChg chg="add mod">
          <ac:chgData name="Mirosław Jedynak" userId="45d8003b4faec997" providerId="LiveId" clId="{ABC9ADA4-C7EA-4A14-9D2F-D242E5C3F4DD}" dt="2018-10-08T08:28:17.233" v="918" actId="1076"/>
          <ac:spMkLst>
            <pc:docMk/>
            <pc:sldMk cId="2500617502" sldId="686"/>
            <ac:spMk id="7" creationId="{484C6412-6BEC-4F5C-A417-64F74D990249}"/>
          </ac:spMkLst>
        </pc:spChg>
        <pc:spChg chg="add mod">
          <ac:chgData name="Mirosław Jedynak" userId="45d8003b4faec997" providerId="LiveId" clId="{ABC9ADA4-C7EA-4A14-9D2F-D242E5C3F4DD}" dt="2018-10-08T08:28:24.235" v="922" actId="14100"/>
          <ac:spMkLst>
            <pc:docMk/>
            <pc:sldMk cId="2500617502" sldId="686"/>
            <ac:spMk id="8" creationId="{F4406026-9FE9-473C-81EF-50C757EA601C}"/>
          </ac:spMkLst>
        </pc:spChg>
        <pc:spChg chg="add mod">
          <ac:chgData name="Mirosław Jedynak" userId="45d8003b4faec997" providerId="LiveId" clId="{ABC9ADA4-C7EA-4A14-9D2F-D242E5C3F4DD}" dt="2018-10-08T08:30:05.692" v="986" actId="1037"/>
          <ac:spMkLst>
            <pc:docMk/>
            <pc:sldMk cId="2500617502" sldId="686"/>
            <ac:spMk id="9" creationId="{B1DB7A0F-8B75-45CA-8B80-5E68F65904E1}"/>
          </ac:spMkLst>
        </pc:spChg>
        <pc:spChg chg="add mod">
          <ac:chgData name="Mirosław Jedynak" userId="45d8003b4faec997" providerId="LiveId" clId="{ABC9ADA4-C7EA-4A14-9D2F-D242E5C3F4DD}" dt="2018-10-08T08:29:45.799" v="977" actId="1035"/>
          <ac:spMkLst>
            <pc:docMk/>
            <pc:sldMk cId="2500617502" sldId="686"/>
            <ac:spMk id="10" creationId="{4725A364-85F1-4CED-B068-F1DABE5854C8}"/>
          </ac:spMkLst>
        </pc:spChg>
        <pc:spChg chg="add mod">
          <ac:chgData name="Mirosław Jedynak" userId="45d8003b4faec997" providerId="LiveId" clId="{ABC9ADA4-C7EA-4A14-9D2F-D242E5C3F4DD}" dt="2018-10-08T08:29:47.622" v="978" actId="1035"/>
          <ac:spMkLst>
            <pc:docMk/>
            <pc:sldMk cId="2500617502" sldId="686"/>
            <ac:spMk id="11" creationId="{21BC4E23-8338-4FBB-89D7-C6805F9BA211}"/>
          </ac:spMkLst>
        </pc:spChg>
        <pc:spChg chg="add mod">
          <ac:chgData name="Mirosław Jedynak" userId="45d8003b4faec997" providerId="LiveId" clId="{ABC9ADA4-C7EA-4A14-9D2F-D242E5C3F4DD}" dt="2018-10-08T08:29:35.091" v="971" actId="14100"/>
          <ac:spMkLst>
            <pc:docMk/>
            <pc:sldMk cId="2500617502" sldId="686"/>
            <ac:spMk id="12" creationId="{B037BE40-0D76-4984-A7FF-87A69FA2128F}"/>
          </ac:spMkLst>
        </pc:spChg>
        <pc:spChg chg="add mod">
          <ac:chgData name="Mirosław Jedynak" userId="45d8003b4faec997" providerId="LiveId" clId="{ABC9ADA4-C7EA-4A14-9D2F-D242E5C3F4DD}" dt="2018-10-08T08:30:00.832" v="985" actId="14100"/>
          <ac:spMkLst>
            <pc:docMk/>
            <pc:sldMk cId="2500617502" sldId="686"/>
            <ac:spMk id="13" creationId="{878DEA19-314D-43A9-8D4C-3771123197BE}"/>
          </ac:spMkLst>
        </pc:spChg>
        <pc:spChg chg="add mod">
          <ac:chgData name="Mirosław Jedynak" userId="45d8003b4faec997" providerId="LiveId" clId="{ABC9ADA4-C7EA-4A14-9D2F-D242E5C3F4DD}" dt="2018-10-08T08:30:44.278" v="1003" actId="1035"/>
          <ac:spMkLst>
            <pc:docMk/>
            <pc:sldMk cId="2500617502" sldId="686"/>
            <ac:spMk id="14" creationId="{3B7ECD7E-92E3-40AA-8F13-6C93CC6B2667}"/>
          </ac:spMkLst>
        </pc:spChg>
        <pc:spChg chg="add mod">
          <ac:chgData name="Mirosław Jedynak" userId="45d8003b4faec997" providerId="LiveId" clId="{ABC9ADA4-C7EA-4A14-9D2F-D242E5C3F4DD}" dt="2018-10-08T08:30:54.754" v="1008" actId="14100"/>
          <ac:spMkLst>
            <pc:docMk/>
            <pc:sldMk cId="2500617502" sldId="686"/>
            <ac:spMk id="15" creationId="{AC293162-2534-4B71-BA94-766FF95AB0E0}"/>
          </ac:spMkLst>
        </pc:spChg>
        <pc:spChg chg="add del">
          <ac:chgData name="Mirosław Jedynak" userId="45d8003b4faec997" providerId="LiveId" clId="{ABC9ADA4-C7EA-4A14-9D2F-D242E5C3F4DD}" dt="2018-10-08T08:32:18.692" v="1012"/>
          <ac:spMkLst>
            <pc:docMk/>
            <pc:sldMk cId="2500617502" sldId="686"/>
            <ac:spMk id="16" creationId="{6FA29E14-7DCF-4E3E-9DF9-2990B36518A8}"/>
          </ac:spMkLst>
        </pc:spChg>
        <pc:spChg chg="add mod">
          <ac:chgData name="Mirosław Jedynak" userId="45d8003b4faec997" providerId="LiveId" clId="{ABC9ADA4-C7EA-4A14-9D2F-D242E5C3F4DD}" dt="2018-10-08T08:33:29.446" v="1050" actId="1037"/>
          <ac:spMkLst>
            <pc:docMk/>
            <pc:sldMk cId="2500617502" sldId="686"/>
            <ac:spMk id="17" creationId="{33A08E71-2813-4EB6-B1AA-529F3DC7E0A8}"/>
          </ac:spMkLst>
        </pc:spChg>
        <pc:spChg chg="add mod">
          <ac:chgData name="Mirosław Jedynak" userId="45d8003b4faec997" providerId="LiveId" clId="{ABC9ADA4-C7EA-4A14-9D2F-D242E5C3F4DD}" dt="2018-10-08T08:33:02.955" v="1038" actId="14100"/>
          <ac:spMkLst>
            <pc:docMk/>
            <pc:sldMk cId="2500617502" sldId="686"/>
            <ac:spMk id="18" creationId="{AB9B3EC5-2373-45C2-A36B-7D864AB20136}"/>
          </ac:spMkLst>
        </pc:spChg>
        <pc:spChg chg="add mod">
          <ac:chgData name="Mirosław Jedynak" userId="45d8003b4faec997" providerId="LiveId" clId="{ABC9ADA4-C7EA-4A14-9D2F-D242E5C3F4DD}" dt="2018-10-08T08:33:15.085" v="1044" actId="14100"/>
          <ac:spMkLst>
            <pc:docMk/>
            <pc:sldMk cId="2500617502" sldId="686"/>
            <ac:spMk id="19" creationId="{F3FF1C1B-96EE-4D32-843B-5381046415A3}"/>
          </ac:spMkLst>
        </pc:spChg>
        <pc:spChg chg="add mod">
          <ac:chgData name="Mirosław Jedynak" userId="45d8003b4faec997" providerId="LiveId" clId="{ABC9ADA4-C7EA-4A14-9D2F-D242E5C3F4DD}" dt="2018-10-08T08:33:23.892" v="1048" actId="1076"/>
          <ac:spMkLst>
            <pc:docMk/>
            <pc:sldMk cId="2500617502" sldId="686"/>
            <ac:spMk id="20" creationId="{76D1DCD3-A956-4346-8EB7-3EDACC3EAB51}"/>
          </ac:spMkLst>
        </pc:spChg>
        <pc:picChg chg="del">
          <ac:chgData name="Mirosław Jedynak" userId="45d8003b4faec997" providerId="LiveId" clId="{ABC9ADA4-C7EA-4A14-9D2F-D242E5C3F4DD}" dt="2018-10-08T08:23:27.256" v="840"/>
          <ac:picMkLst>
            <pc:docMk/>
            <pc:sldMk cId="2500617502" sldId="686"/>
            <ac:picMk id="4" creationId="{27B98F5E-551F-4C47-939C-A6D9A10CD09B}"/>
          </ac:picMkLst>
        </pc:picChg>
        <pc:picChg chg="add mod">
          <ac:chgData name="Mirosław Jedynak" userId="45d8003b4faec997" providerId="LiveId" clId="{ABC9ADA4-C7EA-4A14-9D2F-D242E5C3F4DD}" dt="2018-10-08T08:32:45.258" v="1029" actId="1076"/>
          <ac:picMkLst>
            <pc:docMk/>
            <pc:sldMk cId="2500617502" sldId="686"/>
            <ac:picMk id="5" creationId="{FCD026EE-D94F-4D01-A106-18CCB45494EC}"/>
          </ac:picMkLst>
        </pc:picChg>
      </pc:sldChg>
      <pc:sldChg chg="delSp add ord">
        <pc:chgData name="Mirosław Jedynak" userId="45d8003b4faec997" providerId="LiveId" clId="{ABC9ADA4-C7EA-4A14-9D2F-D242E5C3F4DD}" dt="2018-10-08T08:33:46.522" v="1057" actId="478"/>
        <pc:sldMkLst>
          <pc:docMk/>
          <pc:sldMk cId="2467988917" sldId="687"/>
        </pc:sldMkLst>
        <pc:spChg chg="del">
          <ac:chgData name="Mirosław Jedynak" userId="45d8003b4faec997" providerId="LiveId" clId="{ABC9ADA4-C7EA-4A14-9D2F-D242E5C3F4DD}" dt="2018-10-08T08:33:46.522" v="1057" actId="478"/>
          <ac:spMkLst>
            <pc:docMk/>
            <pc:sldMk cId="2467988917" sldId="687"/>
            <ac:spMk id="17" creationId="{33A08E71-2813-4EB6-B1AA-529F3DC7E0A8}"/>
          </ac:spMkLst>
        </pc:spChg>
        <pc:spChg chg="del">
          <ac:chgData name="Mirosław Jedynak" userId="45d8003b4faec997" providerId="LiveId" clId="{ABC9ADA4-C7EA-4A14-9D2F-D242E5C3F4DD}" dt="2018-10-08T08:33:42.152" v="1054" actId="478"/>
          <ac:spMkLst>
            <pc:docMk/>
            <pc:sldMk cId="2467988917" sldId="687"/>
            <ac:spMk id="18" creationId="{AB9B3EC5-2373-45C2-A36B-7D864AB20136}"/>
          </ac:spMkLst>
        </pc:spChg>
        <pc:spChg chg="del">
          <ac:chgData name="Mirosław Jedynak" userId="45d8003b4faec997" providerId="LiveId" clId="{ABC9ADA4-C7EA-4A14-9D2F-D242E5C3F4DD}" dt="2018-10-08T08:33:43.457" v="1055" actId="478"/>
          <ac:spMkLst>
            <pc:docMk/>
            <pc:sldMk cId="2467988917" sldId="687"/>
            <ac:spMk id="19" creationId="{F3FF1C1B-96EE-4D32-843B-5381046415A3}"/>
          </ac:spMkLst>
        </pc:spChg>
        <pc:spChg chg="del">
          <ac:chgData name="Mirosław Jedynak" userId="45d8003b4faec997" providerId="LiveId" clId="{ABC9ADA4-C7EA-4A14-9D2F-D242E5C3F4DD}" dt="2018-10-08T08:33:44.989" v="1056" actId="478"/>
          <ac:spMkLst>
            <pc:docMk/>
            <pc:sldMk cId="2467988917" sldId="687"/>
            <ac:spMk id="20" creationId="{76D1DCD3-A956-4346-8EB7-3EDACC3EAB51}"/>
          </ac:spMkLst>
        </pc:spChg>
      </pc:sldChg>
      <pc:sldChg chg="delSp modSp add">
        <pc:chgData name="Mirosław Jedynak" userId="45d8003b4faec997" providerId="LiveId" clId="{ABC9ADA4-C7EA-4A14-9D2F-D242E5C3F4DD}" dt="2018-10-08T08:42:12.516" v="1322" actId="20577"/>
        <pc:sldMkLst>
          <pc:docMk/>
          <pc:sldMk cId="4065059515" sldId="688"/>
        </pc:sldMkLst>
        <pc:spChg chg="mod">
          <ac:chgData name="Mirosław Jedynak" userId="45d8003b4faec997" providerId="LiveId" clId="{ABC9ADA4-C7EA-4A14-9D2F-D242E5C3F4DD}" dt="2018-10-08T08:42:12.516" v="1322" actId="20577"/>
          <ac:spMkLst>
            <pc:docMk/>
            <pc:sldMk cId="4065059515" sldId="688"/>
            <ac:spMk id="3" creationId="{4F7DC26D-A432-4167-BD55-9E8D146BA698}"/>
          </ac:spMkLst>
        </pc:spChg>
        <pc:graphicFrameChg chg="mod">
          <ac:chgData name="Mirosław Jedynak" userId="45d8003b4faec997" providerId="LiveId" clId="{ABC9ADA4-C7EA-4A14-9D2F-D242E5C3F4DD}" dt="2018-10-08T08:34:11.071" v="1104" actId="1076"/>
          <ac:graphicFrameMkLst>
            <pc:docMk/>
            <pc:sldMk cId="4065059515" sldId="688"/>
            <ac:graphicFrameMk id="4" creationId="{90C0E2A2-0F61-4089-9327-5C489679A889}"/>
          </ac:graphicFrameMkLst>
        </pc:graphicFrameChg>
        <pc:graphicFrameChg chg="mod">
          <ac:chgData name="Mirosław Jedynak" userId="45d8003b4faec997" providerId="LiveId" clId="{ABC9ADA4-C7EA-4A14-9D2F-D242E5C3F4DD}" dt="2018-10-08T08:34:11.071" v="1104" actId="1076"/>
          <ac:graphicFrameMkLst>
            <pc:docMk/>
            <pc:sldMk cId="4065059515" sldId="688"/>
            <ac:graphicFrameMk id="5" creationId="{A0466580-2949-4AA0-AF23-EE0CA632C8C2}"/>
          </ac:graphicFrameMkLst>
        </pc:graphicFrameChg>
        <pc:picChg chg="mod">
          <ac:chgData name="Mirosław Jedynak" userId="45d8003b4faec997" providerId="LiveId" clId="{ABC9ADA4-C7EA-4A14-9D2F-D242E5C3F4DD}" dt="2018-10-08T08:34:11.979" v="1105" actId="1076"/>
          <ac:picMkLst>
            <pc:docMk/>
            <pc:sldMk cId="4065059515" sldId="688"/>
            <ac:picMk id="7" creationId="{D00FAEAD-B1E6-47F9-9434-05FDBC8205C7}"/>
          </ac:picMkLst>
        </pc:picChg>
        <pc:picChg chg="del">
          <ac:chgData name="Mirosław Jedynak" userId="45d8003b4faec997" providerId="LiveId" clId="{ABC9ADA4-C7EA-4A14-9D2F-D242E5C3F4DD}" dt="2018-10-08T08:33:58.455" v="1059" actId="478"/>
          <ac:picMkLst>
            <pc:docMk/>
            <pc:sldMk cId="4065059515" sldId="688"/>
            <ac:picMk id="9" creationId="{2D4E5BBD-BB57-4508-B6ED-229CCDEC5325}"/>
          </ac:picMkLst>
        </pc:picChg>
        <pc:picChg chg="del">
          <ac:chgData name="Mirosław Jedynak" userId="45d8003b4faec997" providerId="LiveId" clId="{ABC9ADA4-C7EA-4A14-9D2F-D242E5C3F4DD}" dt="2018-10-08T08:33:59.795" v="1060" actId="478"/>
          <ac:picMkLst>
            <pc:docMk/>
            <pc:sldMk cId="4065059515" sldId="688"/>
            <ac:picMk id="11" creationId="{11C47A7D-64FC-4C47-9B57-86F36AA40DCC}"/>
          </ac:picMkLst>
        </pc:picChg>
      </pc:sldChg>
      <pc:sldChg chg="addSp delSp modSp add">
        <pc:chgData name="Mirosław Jedynak" userId="45d8003b4faec997" providerId="LiveId" clId="{ABC9ADA4-C7EA-4A14-9D2F-D242E5C3F4DD}" dt="2018-10-08T08:36:21.785" v="1243" actId="20577"/>
        <pc:sldMkLst>
          <pc:docMk/>
          <pc:sldMk cId="4243183953" sldId="689"/>
        </pc:sldMkLst>
        <pc:spChg chg="mod">
          <ac:chgData name="Mirosław Jedynak" userId="45d8003b4faec997" providerId="LiveId" clId="{ABC9ADA4-C7EA-4A14-9D2F-D242E5C3F4DD}" dt="2018-10-08T08:36:21.785" v="1243" actId="20577"/>
          <ac:spMkLst>
            <pc:docMk/>
            <pc:sldMk cId="4243183953" sldId="689"/>
            <ac:spMk id="2" creationId="{161BC9B9-FFA4-4A0F-8D52-F5DB3DB02EE0}"/>
          </ac:spMkLst>
        </pc:spChg>
        <pc:spChg chg="del">
          <ac:chgData name="Mirosław Jedynak" userId="45d8003b4faec997" providerId="LiveId" clId="{ABC9ADA4-C7EA-4A14-9D2F-D242E5C3F4DD}" dt="2018-10-08T08:36:08.220" v="1223"/>
          <ac:spMkLst>
            <pc:docMk/>
            <pc:sldMk cId="4243183953" sldId="689"/>
            <ac:spMk id="3" creationId="{9720C402-4899-4BB9-B280-EADCF76F6CE4}"/>
          </ac:spMkLst>
        </pc:spChg>
        <pc:spChg chg="del">
          <ac:chgData name="Mirosław Jedynak" userId="45d8003b4faec997" providerId="LiveId" clId="{ABC9ADA4-C7EA-4A14-9D2F-D242E5C3F4DD}" dt="2018-10-08T08:36:08.220" v="1223"/>
          <ac:spMkLst>
            <pc:docMk/>
            <pc:sldMk cId="4243183953" sldId="689"/>
            <ac:spMk id="4" creationId="{0C5CF773-DD75-403B-8407-1EC4381B5A04}"/>
          </ac:spMkLst>
        </pc:spChg>
        <pc:spChg chg="add del mod">
          <ac:chgData name="Mirosław Jedynak" userId="45d8003b4faec997" providerId="LiveId" clId="{ABC9ADA4-C7EA-4A14-9D2F-D242E5C3F4DD}" dt="2018-10-08T08:36:16.282" v="1225"/>
          <ac:spMkLst>
            <pc:docMk/>
            <pc:sldMk cId="4243183953" sldId="689"/>
            <ac:spMk id="5" creationId="{4B8D4F9B-DEDF-492A-9BDC-F970C0B05157}"/>
          </ac:spMkLst>
        </pc:spChg>
        <pc:spChg chg="add del mod">
          <ac:chgData name="Mirosław Jedynak" userId="45d8003b4faec997" providerId="LiveId" clId="{ABC9ADA4-C7EA-4A14-9D2F-D242E5C3F4DD}" dt="2018-10-08T08:36:16.282" v="1225"/>
          <ac:spMkLst>
            <pc:docMk/>
            <pc:sldMk cId="4243183953" sldId="689"/>
            <ac:spMk id="6" creationId="{4CA54685-A08F-4FB4-9602-A39642397A1C}"/>
          </ac:spMkLst>
        </pc:spChg>
        <pc:spChg chg="add mod">
          <ac:chgData name="Mirosław Jedynak" userId="45d8003b4faec997" providerId="LiveId" clId="{ABC9ADA4-C7EA-4A14-9D2F-D242E5C3F4DD}" dt="2018-10-08T08:36:16.282" v="1225"/>
          <ac:spMkLst>
            <pc:docMk/>
            <pc:sldMk cId="4243183953" sldId="689"/>
            <ac:spMk id="7" creationId="{7F57490C-FCB4-48F9-BB7F-FDAE982B7CAC}"/>
          </ac:spMkLst>
        </pc:spChg>
        <pc:spChg chg="add mod">
          <ac:chgData name="Mirosław Jedynak" userId="45d8003b4faec997" providerId="LiveId" clId="{ABC9ADA4-C7EA-4A14-9D2F-D242E5C3F4DD}" dt="2018-10-08T08:36:16.282" v="1225"/>
          <ac:spMkLst>
            <pc:docMk/>
            <pc:sldMk cId="4243183953" sldId="689"/>
            <ac:spMk id="8" creationId="{D97C56C7-7A94-4347-B14C-27BFC226AC10}"/>
          </ac:spMkLst>
        </pc:spChg>
      </pc:sldChg>
      <pc:sldChg chg="addSp modSp add">
        <pc:chgData name="Mirosław Jedynak" userId="45d8003b4faec997" providerId="LiveId" clId="{ABC9ADA4-C7EA-4A14-9D2F-D242E5C3F4DD}" dt="2018-10-08T08:40:04.030" v="1279" actId="1037"/>
        <pc:sldMkLst>
          <pc:docMk/>
          <pc:sldMk cId="1108112607" sldId="690"/>
        </pc:sldMkLst>
        <pc:spChg chg="mod">
          <ac:chgData name="Mirosław Jedynak" userId="45d8003b4faec997" providerId="LiveId" clId="{ABC9ADA4-C7EA-4A14-9D2F-D242E5C3F4DD}" dt="2018-10-08T08:39:19.908" v="1258" actId="14100"/>
          <ac:spMkLst>
            <pc:docMk/>
            <pc:sldMk cId="1108112607" sldId="690"/>
            <ac:spMk id="14" creationId="{3B7ECD7E-92E3-40AA-8F13-6C93CC6B2667}"/>
          </ac:spMkLst>
        </pc:spChg>
        <pc:spChg chg="mod">
          <ac:chgData name="Mirosław Jedynak" userId="45d8003b4faec997" providerId="LiveId" clId="{ABC9ADA4-C7EA-4A14-9D2F-D242E5C3F4DD}" dt="2018-10-08T08:39:04.987" v="1253" actId="14100"/>
          <ac:spMkLst>
            <pc:docMk/>
            <pc:sldMk cId="1108112607" sldId="690"/>
            <ac:spMk id="15" creationId="{AC293162-2534-4B71-BA94-766FF95AB0E0}"/>
          </ac:spMkLst>
        </pc:spChg>
        <pc:spChg chg="add mod">
          <ac:chgData name="Mirosław Jedynak" userId="45d8003b4faec997" providerId="LiveId" clId="{ABC9ADA4-C7EA-4A14-9D2F-D242E5C3F4DD}" dt="2018-10-08T08:39:17.063" v="1257" actId="1076"/>
          <ac:spMkLst>
            <pc:docMk/>
            <pc:sldMk cId="1108112607" sldId="690"/>
            <ac:spMk id="16" creationId="{011F7E5C-0C67-4217-B702-0C44421F3283}"/>
          </ac:spMkLst>
        </pc:spChg>
        <pc:spChg chg="add mod">
          <ac:chgData name="Mirosław Jedynak" userId="45d8003b4faec997" providerId="LiveId" clId="{ABC9ADA4-C7EA-4A14-9D2F-D242E5C3F4DD}" dt="2018-10-08T08:40:04.030" v="1279" actId="1037"/>
          <ac:spMkLst>
            <pc:docMk/>
            <pc:sldMk cId="1108112607" sldId="690"/>
            <ac:spMk id="17" creationId="{21694BCA-D508-4D01-8F3B-96F17DCFA5DE}"/>
          </ac:spMkLst>
        </pc:spChg>
        <pc:spChg chg="add mod">
          <ac:chgData name="Mirosław Jedynak" userId="45d8003b4faec997" providerId="LiveId" clId="{ABC9ADA4-C7EA-4A14-9D2F-D242E5C3F4DD}" dt="2018-10-08T08:39:46.959" v="1273" actId="14100"/>
          <ac:spMkLst>
            <pc:docMk/>
            <pc:sldMk cId="1108112607" sldId="690"/>
            <ac:spMk id="18" creationId="{8256F7E3-2C61-4C37-9530-82E5E442A14E}"/>
          </ac:spMkLst>
        </pc:spChg>
        <pc:spChg chg="add mod">
          <ac:chgData name="Mirosław Jedynak" userId="45d8003b4faec997" providerId="LiveId" clId="{ABC9ADA4-C7EA-4A14-9D2F-D242E5C3F4DD}" dt="2018-10-08T08:39:57.035" v="1277" actId="1076"/>
          <ac:spMkLst>
            <pc:docMk/>
            <pc:sldMk cId="1108112607" sldId="690"/>
            <ac:spMk id="19" creationId="{9280C102-CADF-4EE5-986F-D70EDD289F65}"/>
          </ac:spMkLst>
        </pc:spChg>
        <pc:picChg chg="mod">
          <ac:chgData name="Mirosław Jedynak" userId="45d8003b4faec997" providerId="LiveId" clId="{ABC9ADA4-C7EA-4A14-9D2F-D242E5C3F4DD}" dt="2018-10-08T08:38:53.718" v="1247" actId="1076"/>
          <ac:picMkLst>
            <pc:docMk/>
            <pc:sldMk cId="1108112607" sldId="690"/>
            <ac:picMk id="5" creationId="{FCD026EE-D94F-4D01-A106-18CCB45494EC}"/>
          </ac:picMkLst>
        </pc:picChg>
      </pc:sldChg>
      <pc:sldChg chg="delSp add">
        <pc:chgData name="Mirosław Jedynak" userId="45d8003b4faec997" providerId="LiveId" clId="{ABC9ADA4-C7EA-4A14-9D2F-D242E5C3F4DD}" dt="2018-10-08T08:40:21.943" v="1286" actId="478"/>
        <pc:sldMkLst>
          <pc:docMk/>
          <pc:sldMk cId="4060193783" sldId="691"/>
        </pc:sldMkLst>
        <pc:spChg chg="del">
          <ac:chgData name="Mirosław Jedynak" userId="45d8003b4faec997" providerId="LiveId" clId="{ABC9ADA4-C7EA-4A14-9D2F-D242E5C3F4DD}" dt="2018-10-08T08:40:18.683" v="1283" actId="478"/>
          <ac:spMkLst>
            <pc:docMk/>
            <pc:sldMk cId="4060193783" sldId="691"/>
            <ac:spMk id="14" creationId="{3B7ECD7E-92E3-40AA-8F13-6C93CC6B2667}"/>
          </ac:spMkLst>
        </pc:spChg>
        <pc:spChg chg="del">
          <ac:chgData name="Mirosław Jedynak" userId="45d8003b4faec997" providerId="LiveId" clId="{ABC9ADA4-C7EA-4A14-9D2F-D242E5C3F4DD}" dt="2018-10-08T08:40:19.924" v="1284" actId="478"/>
          <ac:spMkLst>
            <pc:docMk/>
            <pc:sldMk cId="4060193783" sldId="691"/>
            <ac:spMk id="15" creationId="{AC293162-2534-4B71-BA94-766FF95AB0E0}"/>
          </ac:spMkLst>
        </pc:spChg>
        <pc:spChg chg="del">
          <ac:chgData name="Mirosław Jedynak" userId="45d8003b4faec997" providerId="LiveId" clId="{ABC9ADA4-C7EA-4A14-9D2F-D242E5C3F4DD}" dt="2018-10-08T08:40:18.007" v="1282" actId="478"/>
          <ac:spMkLst>
            <pc:docMk/>
            <pc:sldMk cId="4060193783" sldId="691"/>
            <ac:spMk id="16" creationId="{011F7E5C-0C67-4217-B702-0C44421F3283}"/>
          </ac:spMkLst>
        </pc:spChg>
        <pc:spChg chg="del">
          <ac:chgData name="Mirosław Jedynak" userId="45d8003b4faec997" providerId="LiveId" clId="{ABC9ADA4-C7EA-4A14-9D2F-D242E5C3F4DD}" dt="2018-10-08T08:40:16.768" v="1281" actId="478"/>
          <ac:spMkLst>
            <pc:docMk/>
            <pc:sldMk cId="4060193783" sldId="691"/>
            <ac:spMk id="17" creationId="{21694BCA-D508-4D01-8F3B-96F17DCFA5DE}"/>
          </ac:spMkLst>
        </pc:spChg>
        <pc:spChg chg="del">
          <ac:chgData name="Mirosław Jedynak" userId="45d8003b4faec997" providerId="LiveId" clId="{ABC9ADA4-C7EA-4A14-9D2F-D242E5C3F4DD}" dt="2018-10-08T08:40:21.943" v="1286" actId="478"/>
          <ac:spMkLst>
            <pc:docMk/>
            <pc:sldMk cId="4060193783" sldId="691"/>
            <ac:spMk id="18" creationId="{8256F7E3-2C61-4C37-9530-82E5E442A14E}"/>
          </ac:spMkLst>
        </pc:spChg>
        <pc:spChg chg="del">
          <ac:chgData name="Mirosław Jedynak" userId="45d8003b4faec997" providerId="LiveId" clId="{ABC9ADA4-C7EA-4A14-9D2F-D242E5C3F4DD}" dt="2018-10-08T08:40:21.439" v="1285" actId="478"/>
          <ac:spMkLst>
            <pc:docMk/>
            <pc:sldMk cId="4060193783" sldId="691"/>
            <ac:spMk id="19" creationId="{9280C102-CADF-4EE5-986F-D70EDD289F65}"/>
          </ac:spMkLst>
        </pc:spChg>
      </pc:sldChg>
      <pc:sldChg chg="addSp delSp modSp add">
        <pc:chgData name="Mirosław Jedynak" userId="45d8003b4faec997" providerId="LiveId" clId="{ABC9ADA4-C7EA-4A14-9D2F-D242E5C3F4DD}" dt="2018-10-08T08:42:42.586" v="1353" actId="1076"/>
        <pc:sldMkLst>
          <pc:docMk/>
          <pc:sldMk cId="1073323629" sldId="692"/>
        </pc:sldMkLst>
        <pc:spChg chg="mod">
          <ac:chgData name="Mirosław Jedynak" userId="45d8003b4faec997" providerId="LiveId" clId="{ABC9ADA4-C7EA-4A14-9D2F-D242E5C3F4DD}" dt="2018-10-08T08:42:19.788" v="1342" actId="20577"/>
          <ac:spMkLst>
            <pc:docMk/>
            <pc:sldMk cId="1073323629" sldId="692"/>
            <ac:spMk id="3" creationId="{4F7DC26D-A432-4167-BD55-9E8D146BA698}"/>
          </ac:spMkLst>
        </pc:spChg>
        <pc:spChg chg="add del mod">
          <ac:chgData name="Mirosław Jedynak" userId="45d8003b4faec997" providerId="LiveId" clId="{ABC9ADA4-C7EA-4A14-9D2F-D242E5C3F4DD}" dt="2018-10-08T08:42:36.120" v="1346"/>
          <ac:spMkLst>
            <pc:docMk/>
            <pc:sldMk cId="1073323629" sldId="692"/>
            <ac:spMk id="9" creationId="{6FD43692-72C3-48E4-A19F-D906A3205080}"/>
          </ac:spMkLst>
        </pc:spChg>
        <pc:graphicFrameChg chg="del modGraphic">
          <ac:chgData name="Mirosław Jedynak" userId="45d8003b4faec997" providerId="LiveId" clId="{ABC9ADA4-C7EA-4A14-9D2F-D242E5C3F4DD}" dt="2018-10-08T08:41:02.845" v="1292" actId="478"/>
          <ac:graphicFrameMkLst>
            <pc:docMk/>
            <pc:sldMk cId="1073323629" sldId="692"/>
            <ac:graphicFrameMk id="4" creationId="{90C0E2A2-0F61-4089-9327-5C489679A889}"/>
          </ac:graphicFrameMkLst>
        </pc:graphicFrameChg>
        <pc:graphicFrameChg chg="del">
          <ac:chgData name="Mirosław Jedynak" userId="45d8003b4faec997" providerId="LiveId" clId="{ABC9ADA4-C7EA-4A14-9D2F-D242E5C3F4DD}" dt="2018-10-08T08:41:05.125" v="1293" actId="478"/>
          <ac:graphicFrameMkLst>
            <pc:docMk/>
            <pc:sldMk cId="1073323629" sldId="692"/>
            <ac:graphicFrameMk id="5" creationId="{A0466580-2949-4AA0-AF23-EE0CA632C8C2}"/>
          </ac:graphicFrameMkLst>
        </pc:graphicFrameChg>
        <pc:graphicFrameChg chg="add modGraphic">
          <ac:chgData name="Mirosław Jedynak" userId="45d8003b4faec997" providerId="LiveId" clId="{ABC9ADA4-C7EA-4A14-9D2F-D242E5C3F4DD}" dt="2018-10-08T08:40:56.686" v="1290" actId="14100"/>
          <ac:graphicFrameMkLst>
            <pc:docMk/>
            <pc:sldMk cId="1073323629" sldId="692"/>
            <ac:graphicFrameMk id="6" creationId="{81CA32DD-E7E8-40C6-A04E-F3FB8F57C0FA}"/>
          </ac:graphicFrameMkLst>
        </pc:graphicFrameChg>
        <pc:graphicFrameChg chg="add modGraphic">
          <ac:chgData name="Mirosław Jedynak" userId="45d8003b4faec997" providerId="LiveId" clId="{ABC9ADA4-C7EA-4A14-9D2F-D242E5C3F4DD}" dt="2018-10-08T08:40:56.686" v="1290" actId="14100"/>
          <ac:graphicFrameMkLst>
            <pc:docMk/>
            <pc:sldMk cId="1073323629" sldId="692"/>
            <ac:graphicFrameMk id="8" creationId="{40605029-E03A-4CC2-9D2C-1DF2C997C1A6}"/>
          </ac:graphicFrameMkLst>
        </pc:graphicFrameChg>
        <pc:graphicFrameChg chg="add del">
          <ac:chgData name="Mirosław Jedynak" userId="45d8003b4faec997" providerId="LiveId" clId="{ABC9ADA4-C7EA-4A14-9D2F-D242E5C3F4DD}" dt="2018-10-08T08:42:29.992" v="1345"/>
          <ac:graphicFrameMkLst>
            <pc:docMk/>
            <pc:sldMk cId="1073323629" sldId="692"/>
            <ac:graphicFrameMk id="10" creationId="{61EDE66F-8E40-4FAB-AAC0-1263CFB09C32}"/>
          </ac:graphicFrameMkLst>
        </pc:graphicFrameChg>
        <pc:graphicFrameChg chg="add del">
          <ac:chgData name="Mirosław Jedynak" userId="45d8003b4faec997" providerId="LiveId" clId="{ABC9ADA4-C7EA-4A14-9D2F-D242E5C3F4DD}" dt="2018-10-08T08:42:29.992" v="1345"/>
          <ac:graphicFrameMkLst>
            <pc:docMk/>
            <pc:sldMk cId="1073323629" sldId="692"/>
            <ac:graphicFrameMk id="11" creationId="{28B6B884-5604-411A-8BA5-5CA41CC024B0}"/>
          </ac:graphicFrameMkLst>
        </pc:graphicFrameChg>
        <pc:picChg chg="del">
          <ac:chgData name="Mirosław Jedynak" userId="45d8003b4faec997" providerId="LiveId" clId="{ABC9ADA4-C7EA-4A14-9D2F-D242E5C3F4DD}" dt="2018-10-08T08:42:22.626" v="1343" actId="478"/>
          <ac:picMkLst>
            <pc:docMk/>
            <pc:sldMk cId="1073323629" sldId="692"/>
            <ac:picMk id="7" creationId="{D00FAEAD-B1E6-47F9-9434-05FDBC8205C7}"/>
          </ac:picMkLst>
        </pc:picChg>
        <pc:picChg chg="add mod">
          <ac:chgData name="Mirosław Jedynak" userId="45d8003b4faec997" providerId="LiveId" clId="{ABC9ADA4-C7EA-4A14-9D2F-D242E5C3F4DD}" dt="2018-10-08T08:42:42.586" v="1353" actId="1076"/>
          <ac:picMkLst>
            <pc:docMk/>
            <pc:sldMk cId="1073323629" sldId="692"/>
            <ac:picMk id="13" creationId="{F05C233C-3A71-46CA-9C51-FC69892BD7AA}"/>
          </ac:picMkLst>
        </pc:picChg>
      </pc:sldChg>
      <pc:sldChg chg="modSp add">
        <pc:chgData name="Mirosław Jedynak" userId="45d8003b4faec997" providerId="LiveId" clId="{ABC9ADA4-C7EA-4A14-9D2F-D242E5C3F4DD}" dt="2018-10-08T08:44:33.981" v="1364" actId="20577"/>
        <pc:sldMkLst>
          <pc:docMk/>
          <pc:sldMk cId="1167988391" sldId="693"/>
        </pc:sldMkLst>
        <pc:spChg chg="mod">
          <ac:chgData name="Mirosław Jedynak" userId="45d8003b4faec997" providerId="LiveId" clId="{ABC9ADA4-C7EA-4A14-9D2F-D242E5C3F4DD}" dt="2018-10-08T08:44:33.981" v="1364" actId="20577"/>
          <ac:spMkLst>
            <pc:docMk/>
            <pc:sldMk cId="1167988391" sldId="693"/>
            <ac:spMk id="2" creationId="{161BC9B9-FFA4-4A0F-8D52-F5DB3DB02EE0}"/>
          </ac:spMkLst>
        </pc:spChg>
      </pc:sldChg>
      <pc:sldChg chg="addSp modSp add">
        <pc:chgData name="Mirosław Jedynak" userId="45d8003b4faec997" providerId="LiveId" clId="{ABC9ADA4-C7EA-4A14-9D2F-D242E5C3F4DD}" dt="2018-10-08T09:30:24.369" v="1463" actId="1035"/>
        <pc:sldMkLst>
          <pc:docMk/>
          <pc:sldMk cId="1370264331" sldId="694"/>
        </pc:sldMkLst>
        <pc:spChg chg="mod">
          <ac:chgData name="Mirosław Jedynak" userId="45d8003b4faec997" providerId="LiveId" clId="{ABC9ADA4-C7EA-4A14-9D2F-D242E5C3F4DD}" dt="2018-10-08T08:44:49.193" v="1366" actId="14100"/>
          <ac:spMkLst>
            <pc:docMk/>
            <pc:sldMk cId="1370264331" sldId="694"/>
            <ac:spMk id="6" creationId="{671302F8-04D4-4314-AA8F-1FD6F0EB8661}"/>
          </ac:spMkLst>
        </pc:spChg>
        <pc:spChg chg="mod">
          <ac:chgData name="Mirosław Jedynak" userId="45d8003b4faec997" providerId="LiveId" clId="{ABC9ADA4-C7EA-4A14-9D2F-D242E5C3F4DD}" dt="2018-10-08T09:30:24.369" v="1463" actId="1035"/>
          <ac:spMkLst>
            <pc:docMk/>
            <pc:sldMk cId="1370264331" sldId="694"/>
            <ac:spMk id="7" creationId="{484C6412-6BEC-4F5C-A417-64F74D990249}"/>
          </ac:spMkLst>
        </pc:spChg>
        <pc:spChg chg="mod">
          <ac:chgData name="Mirosław Jedynak" userId="45d8003b4faec997" providerId="LiveId" clId="{ABC9ADA4-C7EA-4A14-9D2F-D242E5C3F4DD}" dt="2018-10-08T08:45:12.125" v="1376" actId="14100"/>
          <ac:spMkLst>
            <pc:docMk/>
            <pc:sldMk cId="1370264331" sldId="694"/>
            <ac:spMk id="8" creationId="{F4406026-9FE9-473C-81EF-50C757EA601C}"/>
          </ac:spMkLst>
        </pc:spChg>
        <pc:spChg chg="add mod">
          <ac:chgData name="Mirosław Jedynak" userId="45d8003b4faec997" providerId="LiveId" clId="{ABC9ADA4-C7EA-4A14-9D2F-D242E5C3F4DD}" dt="2018-10-08T09:30:21.540" v="1461" actId="1038"/>
          <ac:spMkLst>
            <pc:docMk/>
            <pc:sldMk cId="1370264331" sldId="694"/>
            <ac:spMk id="14" creationId="{8BA64149-9F6E-4DA2-9501-8552F4ED96D8}"/>
          </ac:spMkLst>
        </pc:spChg>
      </pc:sldChg>
      <pc:sldChg chg="addSp delSp modSp add">
        <pc:chgData name="Mirosław Jedynak" userId="45d8003b4faec997" providerId="LiveId" clId="{ABC9ADA4-C7EA-4A14-9D2F-D242E5C3F4DD}" dt="2018-10-08T09:30:07.494" v="1459" actId="1076"/>
        <pc:sldMkLst>
          <pc:docMk/>
          <pc:sldMk cId="2959442593" sldId="695"/>
        </pc:sldMkLst>
        <pc:spChg chg="del">
          <ac:chgData name="Mirosław Jedynak" userId="45d8003b4faec997" providerId="LiveId" clId="{ABC9ADA4-C7EA-4A14-9D2F-D242E5C3F4DD}" dt="2018-10-08T09:29:25.130" v="1444"/>
          <ac:spMkLst>
            <pc:docMk/>
            <pc:sldMk cId="2959442593" sldId="695"/>
            <ac:spMk id="2" creationId="{E6B8C5A9-4C2E-4F2C-9FDC-D9527779FC4C}"/>
          </ac:spMkLst>
        </pc:spChg>
        <pc:spChg chg="mod">
          <ac:chgData name="Mirosław Jedynak" userId="45d8003b4faec997" providerId="LiveId" clId="{ABC9ADA4-C7EA-4A14-9D2F-D242E5C3F4DD}" dt="2018-10-08T08:45:49.556" v="1443" actId="20577"/>
          <ac:spMkLst>
            <pc:docMk/>
            <pc:sldMk cId="2959442593" sldId="695"/>
            <ac:spMk id="3" creationId="{15B94EBC-05A4-4CDC-95BF-3152EFAECC49}"/>
          </ac:spMkLst>
        </pc:spChg>
        <pc:picChg chg="add mod">
          <ac:chgData name="Mirosław Jedynak" userId="45d8003b4faec997" providerId="LiveId" clId="{ABC9ADA4-C7EA-4A14-9D2F-D242E5C3F4DD}" dt="2018-10-08T09:30:07.494" v="1459" actId="1076"/>
          <ac:picMkLst>
            <pc:docMk/>
            <pc:sldMk cId="2959442593" sldId="695"/>
            <ac:picMk id="5" creationId="{2113C454-42E3-49A9-AADD-CB13900B6A1E}"/>
          </ac:picMkLst>
        </pc:picChg>
        <pc:picChg chg="add del mod">
          <ac:chgData name="Mirosław Jedynak" userId="45d8003b4faec997" providerId="LiveId" clId="{ABC9ADA4-C7EA-4A14-9D2F-D242E5C3F4DD}" dt="2018-10-08T09:30:04.895" v="1457" actId="478"/>
          <ac:picMkLst>
            <pc:docMk/>
            <pc:sldMk cId="2959442593" sldId="695"/>
            <ac:picMk id="6" creationId="{1DB8E79C-EBD0-4332-9044-D4CAF8185082}"/>
          </ac:picMkLst>
        </pc:picChg>
      </pc:sldChg>
      <pc:sldChg chg="delSp add">
        <pc:chgData name="Mirosław Jedynak" userId="45d8003b4faec997" providerId="LiveId" clId="{ABC9ADA4-C7EA-4A14-9D2F-D242E5C3F4DD}" dt="2018-10-08T09:30:46.731" v="1467" actId="478"/>
        <pc:sldMkLst>
          <pc:docMk/>
          <pc:sldMk cId="2876206063" sldId="696"/>
        </pc:sldMkLst>
        <pc:spChg chg="del">
          <ac:chgData name="Mirosław Jedynak" userId="45d8003b4faec997" providerId="LiveId" clId="{ABC9ADA4-C7EA-4A14-9D2F-D242E5C3F4DD}" dt="2018-10-08T09:30:43.257" v="1465" actId="478"/>
          <ac:spMkLst>
            <pc:docMk/>
            <pc:sldMk cId="2876206063" sldId="696"/>
            <ac:spMk id="7" creationId="{484C6412-6BEC-4F5C-A417-64F74D990249}"/>
          </ac:spMkLst>
        </pc:spChg>
        <pc:spChg chg="del">
          <ac:chgData name="Mirosław Jedynak" userId="45d8003b4faec997" providerId="LiveId" clId="{ABC9ADA4-C7EA-4A14-9D2F-D242E5C3F4DD}" dt="2018-10-08T09:30:45.209" v="1466" actId="478"/>
          <ac:spMkLst>
            <pc:docMk/>
            <pc:sldMk cId="2876206063" sldId="696"/>
            <ac:spMk id="8" creationId="{F4406026-9FE9-473C-81EF-50C757EA601C}"/>
          </ac:spMkLst>
        </pc:spChg>
        <pc:spChg chg="del">
          <ac:chgData name="Mirosław Jedynak" userId="45d8003b4faec997" providerId="LiveId" clId="{ABC9ADA4-C7EA-4A14-9D2F-D242E5C3F4DD}" dt="2018-10-08T09:30:46.731" v="1467" actId="478"/>
          <ac:spMkLst>
            <pc:docMk/>
            <pc:sldMk cId="2876206063" sldId="696"/>
            <ac:spMk id="14" creationId="{8BA64149-9F6E-4DA2-9501-8552F4ED96D8}"/>
          </ac:spMkLst>
        </pc:spChg>
      </pc:sldChg>
      <pc:sldChg chg="addSp modSp add ord">
        <pc:chgData name="Mirosław Jedynak" userId="45d8003b4faec997" providerId="LiveId" clId="{ABC9ADA4-C7EA-4A14-9D2F-D242E5C3F4DD}" dt="2018-10-08T09:41:23.786" v="1493"/>
        <pc:sldMkLst>
          <pc:docMk/>
          <pc:sldMk cId="2010559738" sldId="697"/>
        </pc:sldMkLst>
        <pc:picChg chg="add mod modCrop">
          <ac:chgData name="Mirosław Jedynak" userId="45d8003b4faec997" providerId="LiveId" clId="{ABC9ADA4-C7EA-4A14-9D2F-D242E5C3F4DD}" dt="2018-10-08T09:41:11.712" v="1491" actId="732"/>
          <ac:picMkLst>
            <pc:docMk/>
            <pc:sldMk cId="2010559738" sldId="697"/>
            <ac:picMk id="3" creationId="{EADB6243-079D-4431-B88C-B56F95A9E5FF}"/>
          </ac:picMkLst>
        </pc:picChg>
        <pc:picChg chg="add mod modCrop">
          <ac:chgData name="Mirosław Jedynak" userId="45d8003b4faec997" providerId="LiveId" clId="{ABC9ADA4-C7EA-4A14-9D2F-D242E5C3F4DD}" dt="2018-10-08T09:41:14.334" v="1492" actId="1076"/>
          <ac:picMkLst>
            <pc:docMk/>
            <pc:sldMk cId="2010559738" sldId="697"/>
            <ac:picMk id="5" creationId="{FED4FA9C-2409-4482-BD1D-D10BE5DB41D4}"/>
          </ac:picMkLst>
        </pc:picChg>
      </pc:sldChg>
      <pc:sldChg chg="modSp add">
        <pc:chgData name="Mirosław Jedynak" userId="45d8003b4faec997" providerId="LiveId" clId="{ABC9ADA4-C7EA-4A14-9D2F-D242E5C3F4DD}" dt="2018-10-08T09:43:12.908" v="1555" actId="20577"/>
        <pc:sldMkLst>
          <pc:docMk/>
          <pc:sldMk cId="408710219" sldId="698"/>
        </pc:sldMkLst>
        <pc:spChg chg="mod">
          <ac:chgData name="Mirosław Jedynak" userId="45d8003b4faec997" providerId="LiveId" clId="{ABC9ADA4-C7EA-4A14-9D2F-D242E5C3F4DD}" dt="2018-10-08T09:43:12.908" v="1555" actId="20577"/>
          <ac:spMkLst>
            <pc:docMk/>
            <pc:sldMk cId="408710219" sldId="698"/>
            <ac:spMk id="2" creationId="{161BC9B9-FFA4-4A0F-8D52-F5DB3DB02EE0}"/>
          </ac:spMkLst>
        </pc:spChg>
      </pc:sldChg>
      <pc:sldChg chg="addSp delSp modSp add ord">
        <pc:chgData name="Mirosław Jedynak" userId="45d8003b4faec997" providerId="LiveId" clId="{ABC9ADA4-C7EA-4A14-9D2F-D242E5C3F4DD}" dt="2018-10-08T09:47:35.496" v="1599"/>
        <pc:sldMkLst>
          <pc:docMk/>
          <pc:sldMk cId="3757480976" sldId="699"/>
        </pc:sldMkLst>
        <pc:spChg chg="add del mod">
          <ac:chgData name="Mirosław Jedynak" userId="45d8003b4faec997" providerId="LiveId" clId="{ABC9ADA4-C7EA-4A14-9D2F-D242E5C3F4DD}" dt="2018-10-08T09:42:44.500" v="1541" actId="14100"/>
          <ac:spMkLst>
            <pc:docMk/>
            <pc:sldMk cId="3757480976" sldId="699"/>
            <ac:spMk id="6" creationId="{671302F8-04D4-4314-AA8F-1FD6F0EB8661}"/>
          </ac:spMkLst>
        </pc:spChg>
        <pc:spChg chg="del">
          <ac:chgData name="Mirosław Jedynak" userId="45d8003b4faec997" providerId="LiveId" clId="{ABC9ADA4-C7EA-4A14-9D2F-D242E5C3F4DD}" dt="2018-10-08T09:41:56.468" v="1516" actId="478"/>
          <ac:spMkLst>
            <pc:docMk/>
            <pc:sldMk cId="3757480976" sldId="699"/>
            <ac:spMk id="7" creationId="{484C6412-6BEC-4F5C-A417-64F74D990249}"/>
          </ac:spMkLst>
        </pc:spChg>
        <pc:spChg chg="del">
          <ac:chgData name="Mirosław Jedynak" userId="45d8003b4faec997" providerId="LiveId" clId="{ABC9ADA4-C7EA-4A14-9D2F-D242E5C3F4DD}" dt="2018-10-08T09:41:54.506" v="1515" actId="478"/>
          <ac:spMkLst>
            <pc:docMk/>
            <pc:sldMk cId="3757480976" sldId="699"/>
            <ac:spMk id="8" creationId="{F4406026-9FE9-473C-81EF-50C757EA601C}"/>
          </ac:spMkLst>
        </pc:spChg>
        <pc:spChg chg="del">
          <ac:chgData name="Mirosław Jedynak" userId="45d8003b4faec997" providerId="LiveId" clId="{ABC9ADA4-C7EA-4A14-9D2F-D242E5C3F4DD}" dt="2018-10-08T09:41:58.105" v="1517" actId="478"/>
          <ac:spMkLst>
            <pc:docMk/>
            <pc:sldMk cId="3757480976" sldId="699"/>
            <ac:spMk id="14" creationId="{8BA64149-9F6E-4DA2-9501-8552F4ED96D8}"/>
          </ac:spMkLst>
        </pc:spChg>
        <pc:spChg chg="add mod">
          <ac:chgData name="Mirosław Jedynak" userId="45d8003b4faec997" providerId="LiveId" clId="{ABC9ADA4-C7EA-4A14-9D2F-D242E5C3F4DD}" dt="2018-10-08T09:43:00.568" v="1549" actId="1036"/>
          <ac:spMkLst>
            <pc:docMk/>
            <pc:sldMk cId="3757480976" sldId="699"/>
            <ac:spMk id="15" creationId="{84B45A40-56A8-471A-885B-E223905D6F6A}"/>
          </ac:spMkLst>
        </pc:spChg>
        <pc:spChg chg="add mod">
          <ac:chgData name="Mirosław Jedynak" userId="45d8003b4faec997" providerId="LiveId" clId="{ABC9ADA4-C7EA-4A14-9D2F-D242E5C3F4DD}" dt="2018-10-08T09:42:42.165" v="1540" actId="14100"/>
          <ac:spMkLst>
            <pc:docMk/>
            <pc:sldMk cId="3757480976" sldId="699"/>
            <ac:spMk id="16" creationId="{E700B8B0-A7F8-4E16-B7AE-38E93C197FA7}"/>
          </ac:spMkLst>
        </pc:spChg>
        <pc:spChg chg="add mod">
          <ac:chgData name="Mirosław Jedynak" userId="45d8003b4faec997" providerId="LiveId" clId="{ABC9ADA4-C7EA-4A14-9D2F-D242E5C3F4DD}" dt="2018-10-08T09:42:59.115" v="1548" actId="14100"/>
          <ac:spMkLst>
            <pc:docMk/>
            <pc:sldMk cId="3757480976" sldId="699"/>
            <ac:spMk id="17" creationId="{90042046-FC63-474D-94C4-6A40113886C4}"/>
          </ac:spMkLst>
        </pc:spChg>
      </pc:sldChg>
      <pc:sldChg chg="addSp modSp add">
        <pc:chgData name="Mirosław Jedynak" userId="45d8003b4faec997" providerId="LiveId" clId="{ABC9ADA4-C7EA-4A14-9D2F-D242E5C3F4DD}" dt="2018-10-08T10:04:06.511" v="1730"/>
        <pc:sldMkLst>
          <pc:docMk/>
          <pc:sldMk cId="3217454662" sldId="700"/>
        </pc:sldMkLst>
        <pc:picChg chg="add mod">
          <ac:chgData name="Mirosław Jedynak" userId="45d8003b4faec997" providerId="LiveId" clId="{ABC9ADA4-C7EA-4A14-9D2F-D242E5C3F4DD}" dt="2018-10-08T10:04:06.511" v="1730"/>
          <ac:picMkLst>
            <pc:docMk/>
            <pc:sldMk cId="3217454662" sldId="700"/>
            <ac:picMk id="3" creationId="{A4F11412-6103-47D5-8E73-A4B4BAB402FE}"/>
          </ac:picMkLst>
        </pc:picChg>
      </pc:sldChg>
      <pc:sldChg chg="addSp delSp modSp add">
        <pc:chgData name="Mirosław Jedynak" userId="45d8003b4faec997" providerId="LiveId" clId="{ABC9ADA4-C7EA-4A14-9D2F-D242E5C3F4DD}" dt="2018-10-08T09:57:57.918" v="1667" actId="1036"/>
        <pc:sldMkLst>
          <pc:docMk/>
          <pc:sldMk cId="1926400155" sldId="701"/>
        </pc:sldMkLst>
        <pc:spChg chg="del">
          <ac:chgData name="Mirosław Jedynak" userId="45d8003b4faec997" providerId="LiveId" clId="{ABC9ADA4-C7EA-4A14-9D2F-D242E5C3F4DD}" dt="2018-10-08T09:43:18.770" v="1557"/>
          <ac:spMkLst>
            <pc:docMk/>
            <pc:sldMk cId="1926400155" sldId="701"/>
            <ac:spMk id="2" creationId="{53017A62-7C78-4773-9A0D-78AD41B9B467}"/>
          </ac:spMkLst>
        </pc:spChg>
        <pc:spChg chg="del">
          <ac:chgData name="Mirosław Jedynak" userId="45d8003b4faec997" providerId="LiveId" clId="{ABC9ADA4-C7EA-4A14-9D2F-D242E5C3F4DD}" dt="2018-10-08T09:43:18.770" v="1557"/>
          <ac:spMkLst>
            <pc:docMk/>
            <pc:sldMk cId="1926400155" sldId="701"/>
            <ac:spMk id="3" creationId="{865E82BA-BE0B-44E7-B2F9-AA669EA91A75}"/>
          </ac:spMkLst>
        </pc:spChg>
        <pc:spChg chg="add mod">
          <ac:chgData name="Mirosław Jedynak" userId="45d8003b4faec997" providerId="LiveId" clId="{ABC9ADA4-C7EA-4A14-9D2F-D242E5C3F4DD}" dt="2018-10-08T09:43:32.390" v="1596" actId="20577"/>
          <ac:spMkLst>
            <pc:docMk/>
            <pc:sldMk cId="1926400155" sldId="701"/>
            <ac:spMk id="4" creationId="{06217352-1446-4D17-B4F6-E6DAC0C81A12}"/>
          </ac:spMkLst>
        </pc:spChg>
        <pc:spChg chg="add del mod">
          <ac:chgData name="Mirosław Jedynak" userId="45d8003b4faec997" providerId="LiveId" clId="{ABC9ADA4-C7EA-4A14-9D2F-D242E5C3F4DD}" dt="2018-10-08T09:47:30.612" v="1597"/>
          <ac:spMkLst>
            <pc:docMk/>
            <pc:sldMk cId="1926400155" sldId="701"/>
            <ac:spMk id="5" creationId="{D1AAA5B0-64F7-4D02-B46D-669CA723EC8B}"/>
          </ac:spMkLst>
        </pc:spChg>
        <pc:spChg chg="add del mod">
          <ac:chgData name="Mirosław Jedynak" userId="45d8003b4faec997" providerId="LiveId" clId="{ABC9ADA4-C7EA-4A14-9D2F-D242E5C3F4DD}" dt="2018-10-08T09:54:05.970" v="1606"/>
          <ac:spMkLst>
            <pc:docMk/>
            <pc:sldMk cId="1926400155" sldId="701"/>
            <ac:spMk id="9" creationId="{A22660EF-F26A-4909-9343-F5565C5AA531}"/>
          </ac:spMkLst>
        </pc:spChg>
        <pc:spChg chg="add mod ord">
          <ac:chgData name="Mirosław Jedynak" userId="45d8003b4faec997" providerId="LiveId" clId="{ABC9ADA4-C7EA-4A14-9D2F-D242E5C3F4DD}" dt="2018-10-08T09:57:57.918" v="1667" actId="1036"/>
          <ac:spMkLst>
            <pc:docMk/>
            <pc:sldMk cId="1926400155" sldId="701"/>
            <ac:spMk id="14" creationId="{C22D08CE-AC32-428D-B436-EFA761BEF3E9}"/>
          </ac:spMkLst>
        </pc:spChg>
        <pc:spChg chg="add mod">
          <ac:chgData name="Mirosław Jedynak" userId="45d8003b4faec997" providerId="LiveId" clId="{ABC9ADA4-C7EA-4A14-9D2F-D242E5C3F4DD}" dt="2018-10-08T09:57:57.918" v="1667" actId="1036"/>
          <ac:spMkLst>
            <pc:docMk/>
            <pc:sldMk cId="1926400155" sldId="701"/>
            <ac:spMk id="15" creationId="{62DA495B-9E00-4E67-91D7-D4F37998C77E}"/>
          </ac:spMkLst>
        </pc:spChg>
        <pc:picChg chg="add del mod">
          <ac:chgData name="Mirosław Jedynak" userId="45d8003b4faec997" providerId="LiveId" clId="{ABC9ADA4-C7EA-4A14-9D2F-D242E5C3F4DD}" dt="2018-10-08T09:54:05.638" v="1605" actId="478"/>
          <ac:picMkLst>
            <pc:docMk/>
            <pc:sldMk cId="1926400155" sldId="701"/>
            <ac:picMk id="7" creationId="{594CB19F-3AA3-433B-8D54-8DBEB6D8BC71}"/>
          </ac:picMkLst>
        </pc:picChg>
        <pc:picChg chg="add mod modCrop">
          <ac:chgData name="Mirosław Jedynak" userId="45d8003b4faec997" providerId="LiveId" clId="{ABC9ADA4-C7EA-4A14-9D2F-D242E5C3F4DD}" dt="2018-10-08T09:57:57.918" v="1667" actId="1036"/>
          <ac:picMkLst>
            <pc:docMk/>
            <pc:sldMk cId="1926400155" sldId="701"/>
            <ac:picMk id="11" creationId="{4A858645-431B-4C74-9F78-B9C914F84CDB}"/>
          </ac:picMkLst>
        </pc:picChg>
        <pc:picChg chg="add mod ord modCrop">
          <ac:chgData name="Mirosław Jedynak" userId="45d8003b4faec997" providerId="LiveId" clId="{ABC9ADA4-C7EA-4A14-9D2F-D242E5C3F4DD}" dt="2018-10-08T09:57:57.918" v="1667" actId="1036"/>
          <ac:picMkLst>
            <pc:docMk/>
            <pc:sldMk cId="1926400155" sldId="701"/>
            <ac:picMk id="13" creationId="{91D8BF17-21BE-4F0E-B56A-5A9E86A6B12B}"/>
          </ac:picMkLst>
        </pc:picChg>
      </pc:sldChg>
      <pc:sldChg chg="delSp add">
        <pc:chgData name="Mirosław Jedynak" userId="45d8003b4faec997" providerId="LiveId" clId="{ABC9ADA4-C7EA-4A14-9D2F-D242E5C3F4DD}" dt="2018-10-08T09:47:42.622" v="1604" actId="478"/>
        <pc:sldMkLst>
          <pc:docMk/>
          <pc:sldMk cId="2009782941" sldId="702"/>
        </pc:sldMkLst>
        <pc:spChg chg="del">
          <ac:chgData name="Mirosław Jedynak" userId="45d8003b4faec997" providerId="LiveId" clId="{ABC9ADA4-C7EA-4A14-9D2F-D242E5C3F4DD}" dt="2018-10-08T09:47:40.613" v="1602" actId="478"/>
          <ac:spMkLst>
            <pc:docMk/>
            <pc:sldMk cId="2009782941" sldId="702"/>
            <ac:spMk id="6" creationId="{671302F8-04D4-4314-AA8F-1FD6F0EB8661}"/>
          </ac:spMkLst>
        </pc:spChg>
        <pc:spChg chg="del">
          <ac:chgData name="Mirosław Jedynak" userId="45d8003b4faec997" providerId="LiveId" clId="{ABC9ADA4-C7EA-4A14-9D2F-D242E5C3F4DD}" dt="2018-10-08T09:47:39.725" v="1601" actId="478"/>
          <ac:spMkLst>
            <pc:docMk/>
            <pc:sldMk cId="2009782941" sldId="702"/>
            <ac:spMk id="15" creationId="{84B45A40-56A8-471A-885B-E223905D6F6A}"/>
          </ac:spMkLst>
        </pc:spChg>
        <pc:spChg chg="del">
          <ac:chgData name="Mirosław Jedynak" userId="45d8003b4faec997" providerId="LiveId" clId="{ABC9ADA4-C7EA-4A14-9D2F-D242E5C3F4DD}" dt="2018-10-08T09:47:41.353" v="1603" actId="478"/>
          <ac:spMkLst>
            <pc:docMk/>
            <pc:sldMk cId="2009782941" sldId="702"/>
            <ac:spMk id="16" creationId="{E700B8B0-A7F8-4E16-B7AE-38E93C197FA7}"/>
          </ac:spMkLst>
        </pc:spChg>
        <pc:spChg chg="del">
          <ac:chgData name="Mirosław Jedynak" userId="45d8003b4faec997" providerId="LiveId" clId="{ABC9ADA4-C7EA-4A14-9D2F-D242E5C3F4DD}" dt="2018-10-08T09:47:42.622" v="1604" actId="478"/>
          <ac:spMkLst>
            <pc:docMk/>
            <pc:sldMk cId="2009782941" sldId="702"/>
            <ac:spMk id="17" creationId="{90042046-FC63-474D-94C4-6A40113886C4}"/>
          </ac:spMkLst>
        </pc:spChg>
      </pc:sldChg>
      <pc:sldChg chg="addSp delSp modSp add">
        <pc:chgData name="Mirosław Jedynak" userId="45d8003b4faec997" providerId="LiveId" clId="{ABC9ADA4-C7EA-4A14-9D2F-D242E5C3F4DD}" dt="2018-10-08T10:02:50.064" v="1704" actId="20577"/>
        <pc:sldMkLst>
          <pc:docMk/>
          <pc:sldMk cId="3139295243" sldId="703"/>
        </pc:sldMkLst>
        <pc:spChg chg="del">
          <ac:chgData name="Mirosław Jedynak" userId="45d8003b4faec997" providerId="LiveId" clId="{ABC9ADA4-C7EA-4A14-9D2F-D242E5C3F4DD}" dt="2018-10-08T10:02:29.883" v="1669"/>
          <ac:spMkLst>
            <pc:docMk/>
            <pc:sldMk cId="3139295243" sldId="703"/>
            <ac:spMk id="2" creationId="{EE4E6CED-DF87-49E9-8DC4-35298DE76B44}"/>
          </ac:spMkLst>
        </pc:spChg>
        <pc:spChg chg="mod">
          <ac:chgData name="Mirosław Jedynak" userId="45d8003b4faec997" providerId="LiveId" clId="{ABC9ADA4-C7EA-4A14-9D2F-D242E5C3F4DD}" dt="2018-10-08T10:02:50.064" v="1704" actId="20577"/>
          <ac:spMkLst>
            <pc:docMk/>
            <pc:sldMk cId="3139295243" sldId="703"/>
            <ac:spMk id="3" creationId="{C6C54077-0AD2-4AA6-B2E3-D98BDEC8DDA0}"/>
          </ac:spMkLst>
        </pc:spChg>
        <pc:picChg chg="add mod">
          <ac:chgData name="Mirosław Jedynak" userId="45d8003b4faec997" providerId="LiveId" clId="{ABC9ADA4-C7EA-4A14-9D2F-D242E5C3F4DD}" dt="2018-10-08T10:02:39.866" v="1676" actId="1076"/>
          <ac:picMkLst>
            <pc:docMk/>
            <pc:sldMk cId="3139295243" sldId="703"/>
            <ac:picMk id="5" creationId="{AAD2D7B3-1428-49DE-BD4C-CB7DFDEB6F36}"/>
          </ac:picMkLst>
        </pc:picChg>
      </pc:sldChg>
      <pc:sldChg chg="modSp add ord">
        <pc:chgData name="Mirosław Jedynak" userId="45d8003b4faec997" providerId="LiveId" clId="{ABC9ADA4-C7EA-4A14-9D2F-D242E5C3F4DD}" dt="2018-10-08T10:03:11.979" v="1728" actId="20577"/>
        <pc:sldMkLst>
          <pc:docMk/>
          <pc:sldMk cId="1445579042" sldId="704"/>
        </pc:sldMkLst>
        <pc:spChg chg="mod">
          <ac:chgData name="Mirosław Jedynak" userId="45d8003b4faec997" providerId="LiveId" clId="{ABC9ADA4-C7EA-4A14-9D2F-D242E5C3F4DD}" dt="2018-10-08T10:03:11.979" v="1728" actId="20577"/>
          <ac:spMkLst>
            <pc:docMk/>
            <pc:sldMk cId="1445579042" sldId="704"/>
            <ac:spMk id="2" creationId="{161BC9B9-FFA4-4A0F-8D52-F5DB3DB02EE0}"/>
          </ac:spMkLst>
        </pc:spChg>
      </pc:sldChg>
      <pc:sldChg chg="add">
        <pc:chgData name="Mirosław Jedynak" userId="45d8003b4faec997" providerId="LiveId" clId="{ABC9ADA4-C7EA-4A14-9D2F-D242E5C3F4DD}" dt="2018-10-08T10:03:15.244" v="1729"/>
        <pc:sldMkLst>
          <pc:docMk/>
          <pc:sldMk cId="4070357053" sldId="705"/>
        </pc:sldMkLst>
      </pc:sldChg>
      <pc:sldChg chg="addSp modSp add">
        <pc:chgData name="Mirosław Jedynak" userId="45d8003b4faec997" providerId="LiveId" clId="{ABC9ADA4-C7EA-4A14-9D2F-D242E5C3F4DD}" dt="2018-10-08T10:09:36.024" v="1734" actId="962"/>
        <pc:sldMkLst>
          <pc:docMk/>
          <pc:sldMk cId="3683534703" sldId="706"/>
        </pc:sldMkLst>
        <pc:picChg chg="add mod">
          <ac:chgData name="Mirosław Jedynak" userId="45d8003b4faec997" providerId="LiveId" clId="{ABC9ADA4-C7EA-4A14-9D2F-D242E5C3F4DD}" dt="2018-10-08T10:09:36.024" v="1734" actId="962"/>
          <ac:picMkLst>
            <pc:docMk/>
            <pc:sldMk cId="3683534703" sldId="706"/>
            <ac:picMk id="3" creationId="{3ED19B07-6717-40DB-8572-034000A8A0A1}"/>
          </ac:picMkLst>
        </pc:picChg>
      </pc:sldChg>
      <pc:sldChg chg="addSp delSp modSp add">
        <pc:chgData name="Mirosław Jedynak" userId="45d8003b4faec997" providerId="LiveId" clId="{ABC9ADA4-C7EA-4A14-9D2F-D242E5C3F4DD}" dt="2018-10-08T10:16:18.893" v="1743"/>
        <pc:sldMkLst>
          <pc:docMk/>
          <pc:sldMk cId="4173787409" sldId="708"/>
        </pc:sldMkLst>
        <pc:spChg chg="del">
          <ac:chgData name="Mirosław Jedynak" userId="45d8003b4faec997" providerId="LiveId" clId="{ABC9ADA4-C7EA-4A14-9D2F-D242E5C3F4DD}" dt="2018-10-08T10:16:18.893" v="1743"/>
          <ac:spMkLst>
            <pc:docMk/>
            <pc:sldMk cId="4173787409" sldId="708"/>
            <ac:spMk id="2" creationId="{9D8D3743-8FCF-412F-9F64-A8D69D65314D}"/>
          </ac:spMkLst>
        </pc:spChg>
        <pc:picChg chg="add mod">
          <ac:chgData name="Mirosław Jedynak" userId="45d8003b4faec997" providerId="LiveId" clId="{ABC9ADA4-C7EA-4A14-9D2F-D242E5C3F4DD}" dt="2018-10-08T10:16:18.893" v="1743"/>
          <ac:picMkLst>
            <pc:docMk/>
            <pc:sldMk cId="4173787409" sldId="708"/>
            <ac:picMk id="4" creationId="{C5D097E5-A97D-4B95-9953-474C97DC499E}"/>
          </ac:picMkLst>
        </pc:picChg>
      </pc:sldChg>
      <pc:sldChg chg="modSp add">
        <pc:chgData name="Mirosław Jedynak" userId="45d8003b4faec997" providerId="LiveId" clId="{ABC9ADA4-C7EA-4A14-9D2F-D242E5C3F4DD}" dt="2018-10-08T10:33:15.287" v="1786" actId="20577"/>
        <pc:sldMkLst>
          <pc:docMk/>
          <pc:sldMk cId="2400827448" sldId="709"/>
        </pc:sldMkLst>
        <pc:spChg chg="mod">
          <ac:chgData name="Mirosław Jedynak" userId="45d8003b4faec997" providerId="LiveId" clId="{ABC9ADA4-C7EA-4A14-9D2F-D242E5C3F4DD}" dt="2018-10-08T10:33:15.287" v="1786" actId="20577"/>
          <ac:spMkLst>
            <pc:docMk/>
            <pc:sldMk cId="2400827448" sldId="709"/>
            <ac:spMk id="2" creationId="{8981B896-3E2E-41F8-9EA1-3D7D19A2B5C1}"/>
          </ac:spMkLst>
        </pc:spChg>
      </pc:sldChg>
      <pc:sldChg chg="addSp delSp modSp add">
        <pc:chgData name="Mirosław Jedynak" userId="45d8003b4faec997" providerId="LiveId" clId="{ABC9ADA4-C7EA-4A14-9D2F-D242E5C3F4DD}" dt="2018-10-08T10:41:51.683" v="1936" actId="1076"/>
        <pc:sldMkLst>
          <pc:docMk/>
          <pc:sldMk cId="2363104644" sldId="710"/>
        </pc:sldMkLst>
        <pc:spChg chg="del">
          <ac:chgData name="Mirosław Jedynak" userId="45d8003b4faec997" providerId="LiveId" clId="{ABC9ADA4-C7EA-4A14-9D2F-D242E5C3F4DD}" dt="2018-10-08T10:34:11.993" v="1811"/>
          <ac:spMkLst>
            <pc:docMk/>
            <pc:sldMk cId="2363104644" sldId="710"/>
            <ac:spMk id="2" creationId="{AC09761D-C3FE-4818-B44E-AAD078011E2E}"/>
          </ac:spMkLst>
        </pc:spChg>
        <pc:spChg chg="mod">
          <ac:chgData name="Mirosław Jedynak" userId="45d8003b4faec997" providerId="LiveId" clId="{ABC9ADA4-C7EA-4A14-9D2F-D242E5C3F4DD}" dt="2018-10-08T10:35:33.384" v="1934" actId="20577"/>
          <ac:spMkLst>
            <pc:docMk/>
            <pc:sldMk cId="2363104644" sldId="710"/>
            <ac:spMk id="3" creationId="{91384294-7588-48C1-8BA6-CAF3CE0F42F6}"/>
          </ac:spMkLst>
        </pc:spChg>
        <pc:spChg chg="add del mod">
          <ac:chgData name="Mirosław Jedynak" userId="45d8003b4faec997" providerId="LiveId" clId="{ABC9ADA4-C7EA-4A14-9D2F-D242E5C3F4DD}" dt="2018-10-08T10:34:46.486" v="1884"/>
          <ac:spMkLst>
            <pc:docMk/>
            <pc:sldMk cId="2363104644" sldId="710"/>
            <ac:spMk id="6" creationId="{A2DDC448-2014-4929-BBF5-6630BC1E878E}"/>
          </ac:spMkLst>
        </pc:spChg>
        <pc:spChg chg="add mod">
          <ac:chgData name="Mirosław Jedynak" userId="45d8003b4faec997" providerId="LiveId" clId="{ABC9ADA4-C7EA-4A14-9D2F-D242E5C3F4DD}" dt="2018-10-08T10:41:51.683" v="1936" actId="1076"/>
          <ac:spMkLst>
            <pc:docMk/>
            <pc:sldMk cId="2363104644" sldId="710"/>
            <ac:spMk id="7" creationId="{D5F2499C-BF7F-42A6-8F3E-08577832FC04}"/>
          </ac:spMkLst>
        </pc:spChg>
        <pc:spChg chg="add mod">
          <ac:chgData name="Mirosław Jedynak" userId="45d8003b4faec997" providerId="LiveId" clId="{ABC9ADA4-C7EA-4A14-9D2F-D242E5C3F4DD}" dt="2018-10-08T10:35:09.740" v="1904" actId="121"/>
          <ac:spMkLst>
            <pc:docMk/>
            <pc:sldMk cId="2363104644" sldId="710"/>
            <ac:spMk id="8" creationId="{C51B5E0D-2395-4B1C-9995-8112F9F75A80}"/>
          </ac:spMkLst>
        </pc:spChg>
        <pc:spChg chg="add mod">
          <ac:chgData name="Mirosław Jedynak" userId="45d8003b4faec997" providerId="LiveId" clId="{ABC9ADA4-C7EA-4A14-9D2F-D242E5C3F4DD}" dt="2018-10-08T10:35:38.770" v="1935" actId="1076"/>
          <ac:spMkLst>
            <pc:docMk/>
            <pc:sldMk cId="2363104644" sldId="710"/>
            <ac:spMk id="9" creationId="{8147E26D-76C4-4460-8745-D23E12B1F90E}"/>
          </ac:spMkLst>
        </pc:spChg>
        <pc:spChg chg="add mod">
          <ac:chgData name="Mirosław Jedynak" userId="45d8003b4faec997" providerId="LiveId" clId="{ABC9ADA4-C7EA-4A14-9D2F-D242E5C3F4DD}" dt="2018-10-08T10:35:26.443" v="1920" actId="20577"/>
          <ac:spMkLst>
            <pc:docMk/>
            <pc:sldMk cId="2363104644" sldId="710"/>
            <ac:spMk id="10" creationId="{3954EB3C-63B8-411E-8B7E-F153A954EEA5}"/>
          </ac:spMkLst>
        </pc:spChg>
        <pc:picChg chg="add mod">
          <ac:chgData name="Mirosław Jedynak" userId="45d8003b4faec997" providerId="LiveId" clId="{ABC9ADA4-C7EA-4A14-9D2F-D242E5C3F4DD}" dt="2018-10-08T10:34:14.492" v="1813" actId="962"/>
          <ac:picMkLst>
            <pc:docMk/>
            <pc:sldMk cId="2363104644" sldId="710"/>
            <ac:picMk id="5" creationId="{8EF05095-639C-4166-90B2-04E3C311B0A3}"/>
          </ac:picMkLst>
        </pc:picChg>
      </pc:sldChg>
      <pc:sldChg chg="addSp delSp modSp add">
        <pc:chgData name="Mirosław Jedynak" userId="45d8003b4faec997" providerId="LiveId" clId="{ABC9ADA4-C7EA-4A14-9D2F-D242E5C3F4DD}" dt="2018-10-08T10:50:52.551" v="1958" actId="20577"/>
        <pc:sldMkLst>
          <pc:docMk/>
          <pc:sldMk cId="3189655981" sldId="711"/>
        </pc:sldMkLst>
        <pc:spChg chg="del">
          <ac:chgData name="Mirosław Jedynak" userId="45d8003b4faec997" providerId="LiveId" clId="{ABC9ADA4-C7EA-4A14-9D2F-D242E5C3F4DD}" dt="2018-10-08T10:50:44.007" v="1938"/>
          <ac:spMkLst>
            <pc:docMk/>
            <pc:sldMk cId="3189655981" sldId="711"/>
            <ac:spMk id="2" creationId="{396097DC-600C-4493-9943-3DB47D1EE144}"/>
          </ac:spMkLst>
        </pc:spChg>
        <pc:spChg chg="mod">
          <ac:chgData name="Mirosław Jedynak" userId="45d8003b4faec997" providerId="LiveId" clId="{ABC9ADA4-C7EA-4A14-9D2F-D242E5C3F4DD}" dt="2018-10-08T10:50:52.551" v="1958" actId="20577"/>
          <ac:spMkLst>
            <pc:docMk/>
            <pc:sldMk cId="3189655981" sldId="711"/>
            <ac:spMk id="3" creationId="{B9BB2909-655C-4AD2-BC6E-6EEF2DE549BD}"/>
          </ac:spMkLst>
        </pc:spChg>
        <pc:picChg chg="add mod">
          <ac:chgData name="Mirosław Jedynak" userId="45d8003b4faec997" providerId="LiveId" clId="{ABC9ADA4-C7EA-4A14-9D2F-D242E5C3F4DD}" dt="2018-10-08T10:50:47.593" v="1939" actId="27614"/>
          <ac:picMkLst>
            <pc:docMk/>
            <pc:sldMk cId="3189655981" sldId="711"/>
            <ac:picMk id="5" creationId="{F2BD49C1-9CCD-49C0-AE46-482BDBBB1C43}"/>
          </ac:picMkLst>
        </pc:picChg>
      </pc:sldChg>
      <pc:sldChg chg="addSp delSp modSp add">
        <pc:chgData name="Mirosław Jedynak" userId="45d8003b4faec997" providerId="LiveId" clId="{ABC9ADA4-C7EA-4A14-9D2F-D242E5C3F4DD}" dt="2018-10-08T11:01:11.275" v="1995" actId="20577"/>
        <pc:sldMkLst>
          <pc:docMk/>
          <pc:sldMk cId="1734964488" sldId="712"/>
        </pc:sldMkLst>
        <pc:spChg chg="del">
          <ac:chgData name="Mirosław Jedynak" userId="45d8003b4faec997" providerId="LiveId" clId="{ABC9ADA4-C7EA-4A14-9D2F-D242E5C3F4DD}" dt="2018-10-08T10:53:37.584" v="1960"/>
          <ac:spMkLst>
            <pc:docMk/>
            <pc:sldMk cId="1734964488" sldId="712"/>
            <ac:spMk id="2" creationId="{9A037F6F-90FF-4356-B8CB-DCE56C15CF88}"/>
          </ac:spMkLst>
        </pc:spChg>
        <pc:spChg chg="mod">
          <ac:chgData name="Mirosław Jedynak" userId="45d8003b4faec997" providerId="LiveId" clId="{ABC9ADA4-C7EA-4A14-9D2F-D242E5C3F4DD}" dt="2018-10-08T11:01:11.275" v="1995" actId="20577"/>
          <ac:spMkLst>
            <pc:docMk/>
            <pc:sldMk cId="1734964488" sldId="712"/>
            <ac:spMk id="3" creationId="{C633ACF8-E95E-42EE-B1B6-DFEBF03D14A9}"/>
          </ac:spMkLst>
        </pc:spChg>
        <pc:spChg chg="add mod">
          <ac:chgData name="Mirosław Jedynak" userId="45d8003b4faec997" providerId="LiveId" clId="{ABC9ADA4-C7EA-4A14-9D2F-D242E5C3F4DD}" dt="2018-10-08T11:00:40.132" v="1966" actId="478"/>
          <ac:spMkLst>
            <pc:docMk/>
            <pc:sldMk cId="1734964488" sldId="712"/>
            <ac:spMk id="7" creationId="{12979EF2-DDCB-4023-8919-DA5223AC7C03}"/>
          </ac:spMkLst>
        </pc:spChg>
        <pc:picChg chg="add del mod">
          <ac:chgData name="Mirosław Jedynak" userId="45d8003b4faec997" providerId="LiveId" clId="{ABC9ADA4-C7EA-4A14-9D2F-D242E5C3F4DD}" dt="2018-10-08T11:00:40.132" v="1966" actId="478"/>
          <ac:picMkLst>
            <pc:docMk/>
            <pc:sldMk cId="1734964488" sldId="712"/>
            <ac:picMk id="5" creationId="{6D14DC38-E24D-485E-80FD-40081553A5A6}"/>
          </ac:picMkLst>
        </pc:picChg>
        <pc:picChg chg="add mod">
          <ac:chgData name="Mirosław Jedynak" userId="45d8003b4faec997" providerId="LiveId" clId="{ABC9ADA4-C7EA-4A14-9D2F-D242E5C3F4DD}" dt="2018-10-08T11:00:50.633" v="1971" actId="1076"/>
          <ac:picMkLst>
            <pc:docMk/>
            <pc:sldMk cId="1734964488" sldId="712"/>
            <ac:picMk id="8" creationId="{574ABD91-1718-46BC-BCDF-5961ECD00EC6}"/>
          </ac:picMkLst>
        </pc:picChg>
      </pc:sldChg>
      <pc:sldChg chg="addSp delSp modSp add">
        <pc:chgData name="Mirosław Jedynak" userId="45d8003b4faec997" providerId="LiveId" clId="{ABC9ADA4-C7EA-4A14-9D2F-D242E5C3F4DD}" dt="2018-10-08T11:16:23.689" v="2008" actId="732"/>
        <pc:sldMkLst>
          <pc:docMk/>
          <pc:sldMk cId="2050523989" sldId="713"/>
        </pc:sldMkLst>
        <pc:spChg chg="del">
          <ac:chgData name="Mirosław Jedynak" userId="45d8003b4faec997" providerId="LiveId" clId="{ABC9ADA4-C7EA-4A14-9D2F-D242E5C3F4DD}" dt="2018-10-08T11:10:33.747" v="1997"/>
          <ac:spMkLst>
            <pc:docMk/>
            <pc:sldMk cId="2050523989" sldId="713"/>
            <ac:spMk id="2" creationId="{67DF84AA-A8E9-4DA6-A482-B28663400DA1}"/>
          </ac:spMkLst>
        </pc:spChg>
        <pc:spChg chg="del">
          <ac:chgData name="Mirosław Jedynak" userId="45d8003b4faec997" providerId="LiveId" clId="{ABC9ADA4-C7EA-4A14-9D2F-D242E5C3F4DD}" dt="2018-10-08T11:16:08.876" v="2003"/>
          <ac:spMkLst>
            <pc:docMk/>
            <pc:sldMk cId="2050523989" sldId="713"/>
            <ac:spMk id="3" creationId="{F9346042-E4EE-4ECC-9C98-473931119A1C}"/>
          </ac:spMkLst>
        </pc:spChg>
        <pc:picChg chg="add mod modCrop">
          <ac:chgData name="Mirosław Jedynak" userId="45d8003b4faec997" providerId="LiveId" clId="{ABC9ADA4-C7EA-4A14-9D2F-D242E5C3F4DD}" dt="2018-10-08T11:16:23.689" v="2008" actId="732"/>
          <ac:picMkLst>
            <pc:docMk/>
            <pc:sldMk cId="2050523989" sldId="713"/>
            <ac:picMk id="5" creationId="{54AE52C7-B6E4-4887-9873-3075EF73E2EC}"/>
          </ac:picMkLst>
        </pc:picChg>
      </pc:sldChg>
      <pc:sldChg chg="addSp modSp add modTransition">
        <pc:chgData name="Mirosław Jedynak" userId="45d8003b4faec997" providerId="LiveId" clId="{ABC9ADA4-C7EA-4A14-9D2F-D242E5C3F4DD}" dt="2018-10-17T08:05:22.842" v="5329"/>
        <pc:sldMkLst>
          <pc:docMk/>
          <pc:sldMk cId="2559453889" sldId="714"/>
        </pc:sldMkLst>
        <pc:picChg chg="add mod">
          <ac:chgData name="Mirosław Jedynak" userId="45d8003b4faec997" providerId="LiveId" clId="{ABC9ADA4-C7EA-4A14-9D2F-D242E5C3F4DD}" dt="2018-10-08T11:16:30.910" v="2010"/>
          <ac:picMkLst>
            <pc:docMk/>
            <pc:sldMk cId="2559453889" sldId="714"/>
            <ac:picMk id="3" creationId="{5B4FF6F5-DD7D-4AE7-89EB-EB2775766C77}"/>
          </ac:picMkLst>
        </pc:picChg>
      </pc:sldChg>
      <pc:sldChg chg="addSp modSp add">
        <pc:chgData name="Mirosław Jedynak" userId="45d8003b4faec997" providerId="LiveId" clId="{ABC9ADA4-C7EA-4A14-9D2F-D242E5C3F4DD}" dt="2018-10-08T11:17:21.480" v="2018" actId="14100"/>
        <pc:sldMkLst>
          <pc:docMk/>
          <pc:sldMk cId="2165198597" sldId="715"/>
        </pc:sldMkLst>
        <pc:picChg chg="add mod">
          <ac:chgData name="Mirosław Jedynak" userId="45d8003b4faec997" providerId="LiveId" clId="{ABC9ADA4-C7EA-4A14-9D2F-D242E5C3F4DD}" dt="2018-10-08T11:17:21.480" v="2018" actId="14100"/>
          <ac:picMkLst>
            <pc:docMk/>
            <pc:sldMk cId="2165198597" sldId="715"/>
            <ac:picMk id="3" creationId="{9A2C0916-2831-4F82-9B14-7308A4A05B14}"/>
          </ac:picMkLst>
        </pc:picChg>
      </pc:sldChg>
      <pc:sldChg chg="modSp add">
        <pc:chgData name="Mirosław Jedynak" userId="45d8003b4faec997" providerId="LiveId" clId="{ABC9ADA4-C7EA-4A14-9D2F-D242E5C3F4DD}" dt="2018-10-08T13:17:36.298" v="2785" actId="20577"/>
        <pc:sldMkLst>
          <pc:docMk/>
          <pc:sldMk cId="3559718576" sldId="716"/>
        </pc:sldMkLst>
        <pc:spChg chg="mod">
          <ac:chgData name="Mirosław Jedynak" userId="45d8003b4faec997" providerId="LiveId" clId="{ABC9ADA4-C7EA-4A14-9D2F-D242E5C3F4DD}" dt="2018-10-08T13:17:36.298" v="2785" actId="20577"/>
          <ac:spMkLst>
            <pc:docMk/>
            <pc:sldMk cId="3559718576" sldId="716"/>
            <ac:spMk id="2" creationId="{EFF9144F-96F6-4C49-8372-D90DDADCFDF8}"/>
          </ac:spMkLst>
        </pc:spChg>
      </pc:sldChg>
      <pc:sldChg chg="modSp add ord modAnim">
        <pc:chgData name="Mirosław Jedynak" userId="45d8003b4faec997" providerId="LiveId" clId="{ABC9ADA4-C7EA-4A14-9D2F-D242E5C3F4DD}" dt="2018-10-17T08:29:57.797" v="5725" actId="313"/>
        <pc:sldMkLst>
          <pc:docMk/>
          <pc:sldMk cId="261884555" sldId="717"/>
        </pc:sldMkLst>
        <pc:spChg chg="mod">
          <ac:chgData name="Mirosław Jedynak" userId="45d8003b4faec997" providerId="LiveId" clId="{ABC9ADA4-C7EA-4A14-9D2F-D242E5C3F4DD}" dt="2018-10-17T08:29:55.556" v="5724" actId="313"/>
          <ac:spMkLst>
            <pc:docMk/>
            <pc:sldMk cId="261884555" sldId="717"/>
            <ac:spMk id="3" creationId="{083DDB39-E9AE-4538-9C09-708FCDA272D8}"/>
          </ac:spMkLst>
        </pc:spChg>
        <pc:spChg chg="mod">
          <ac:chgData name="Mirosław Jedynak" userId="45d8003b4faec997" providerId="LiveId" clId="{ABC9ADA4-C7EA-4A14-9D2F-D242E5C3F4DD}" dt="2018-10-17T08:29:57.797" v="5725" actId="313"/>
          <ac:spMkLst>
            <pc:docMk/>
            <pc:sldMk cId="261884555" sldId="717"/>
            <ac:spMk id="4" creationId="{009B9793-97C7-4772-B313-FF866FE0863A}"/>
          </ac:spMkLst>
        </pc:spChg>
      </pc:sldChg>
      <pc:sldChg chg="addSp modSp add del">
        <pc:chgData name="Mirosław Jedynak" userId="45d8003b4faec997" providerId="LiveId" clId="{ABC9ADA4-C7EA-4A14-9D2F-D242E5C3F4DD}" dt="2018-10-17T07:50:17.113" v="5225" actId="2696"/>
        <pc:sldMkLst>
          <pc:docMk/>
          <pc:sldMk cId="3683857863" sldId="717"/>
        </pc:sldMkLst>
        <pc:spChg chg="mod">
          <ac:chgData name="Mirosław Jedynak" userId="45d8003b4faec997" providerId="LiveId" clId="{ABC9ADA4-C7EA-4A14-9D2F-D242E5C3F4DD}" dt="2018-10-17T07:24:50.996" v="5214" actId="20577"/>
          <ac:spMkLst>
            <pc:docMk/>
            <pc:sldMk cId="3683857863" sldId="717"/>
            <ac:spMk id="2" creationId="{35B36CA2-9724-4E1E-903E-9ADFFF2DB896}"/>
          </ac:spMkLst>
        </pc:spChg>
        <pc:spChg chg="mod">
          <ac:chgData name="Mirosław Jedynak" userId="45d8003b4faec997" providerId="LiveId" clId="{ABC9ADA4-C7EA-4A14-9D2F-D242E5C3F4DD}" dt="2018-10-17T07:25:01.525" v="5217" actId="20577"/>
          <ac:spMkLst>
            <pc:docMk/>
            <pc:sldMk cId="3683857863" sldId="717"/>
            <ac:spMk id="3" creationId="{083DDB39-E9AE-4538-9C09-708FCDA272D8}"/>
          </ac:spMkLst>
        </pc:spChg>
        <pc:spChg chg="add mod">
          <ac:chgData name="Mirosław Jedynak" userId="45d8003b4faec997" providerId="LiveId" clId="{ABC9ADA4-C7EA-4A14-9D2F-D242E5C3F4DD}" dt="2018-10-17T07:25:06.805" v="5224" actId="20577"/>
          <ac:spMkLst>
            <pc:docMk/>
            <pc:sldMk cId="3683857863" sldId="717"/>
            <ac:spMk id="4" creationId="{009B9793-97C7-4772-B313-FF866FE0863A}"/>
          </ac:spMkLst>
        </pc:spChg>
      </pc:sldChg>
      <pc:sldChg chg="addSp delSp modSp add ord">
        <pc:chgData name="Mirosław Jedynak" userId="45d8003b4faec997" providerId="LiveId" clId="{ABC9ADA4-C7EA-4A14-9D2F-D242E5C3F4DD}" dt="2018-10-17T08:41:55.108" v="5867"/>
        <pc:sldMkLst>
          <pc:docMk/>
          <pc:sldMk cId="358990183" sldId="719"/>
        </pc:sldMkLst>
        <pc:spChg chg="add del mod">
          <ac:chgData name="Mirosław Jedynak" userId="45d8003b4faec997" providerId="LiveId" clId="{ABC9ADA4-C7EA-4A14-9D2F-D242E5C3F4DD}" dt="2018-10-08T13:38:05.543" v="3425" actId="478"/>
          <ac:spMkLst>
            <pc:docMk/>
            <pc:sldMk cId="358990183" sldId="719"/>
            <ac:spMk id="4" creationId="{4CDFC2E0-BF9B-41E0-8BFB-DC944D197E98}"/>
          </ac:spMkLst>
        </pc:spChg>
        <pc:spChg chg="add del mod">
          <ac:chgData name="Mirosław Jedynak" userId="45d8003b4faec997" providerId="LiveId" clId="{ABC9ADA4-C7EA-4A14-9D2F-D242E5C3F4DD}" dt="2018-10-08T13:40:11.362" v="3486" actId="478"/>
          <ac:spMkLst>
            <pc:docMk/>
            <pc:sldMk cId="358990183" sldId="719"/>
            <ac:spMk id="6" creationId="{C79ECA5F-90F7-4BEF-BB73-F2D4E657E705}"/>
          </ac:spMkLst>
        </pc:spChg>
        <pc:spChg chg="mod">
          <ac:chgData name="Mirosław Jedynak" userId="45d8003b4faec997" providerId="LiveId" clId="{ABC9ADA4-C7EA-4A14-9D2F-D242E5C3F4DD}" dt="2018-10-17T08:28:48.952" v="5719" actId="790"/>
          <ac:spMkLst>
            <pc:docMk/>
            <pc:sldMk cId="358990183" sldId="719"/>
            <ac:spMk id="8" creationId="{91B9E44B-7947-4981-BBE1-542DAFB362DA}"/>
          </ac:spMkLst>
        </pc:spChg>
        <pc:spChg chg="mod">
          <ac:chgData name="Mirosław Jedynak" userId="45d8003b4faec997" providerId="LiveId" clId="{ABC9ADA4-C7EA-4A14-9D2F-D242E5C3F4DD}" dt="2018-10-17T08:28:48.952" v="5719" actId="790"/>
          <ac:spMkLst>
            <pc:docMk/>
            <pc:sldMk cId="358990183" sldId="719"/>
            <ac:spMk id="9" creationId="{C17D3B6C-A5C3-4800-9EF6-05A09873705C}"/>
          </ac:spMkLst>
        </pc:spChg>
        <pc:spChg chg="mod">
          <ac:chgData name="Mirosław Jedynak" userId="45d8003b4faec997" providerId="LiveId" clId="{ABC9ADA4-C7EA-4A14-9D2F-D242E5C3F4DD}" dt="2018-10-17T08:28:48.952" v="5719" actId="790"/>
          <ac:spMkLst>
            <pc:docMk/>
            <pc:sldMk cId="358990183" sldId="719"/>
            <ac:spMk id="11" creationId="{17AA7CB3-68A5-45A9-9C7D-F40BA2C544E5}"/>
          </ac:spMkLst>
        </pc:spChg>
        <pc:spChg chg="mod">
          <ac:chgData name="Mirosław Jedynak" userId="45d8003b4faec997" providerId="LiveId" clId="{ABC9ADA4-C7EA-4A14-9D2F-D242E5C3F4DD}" dt="2018-10-17T08:28:48.952" v="5719" actId="790"/>
          <ac:spMkLst>
            <pc:docMk/>
            <pc:sldMk cId="358990183" sldId="719"/>
            <ac:spMk id="12" creationId="{10E1D76C-FC9E-43DE-A065-CB4A22534C43}"/>
          </ac:spMkLst>
        </pc:spChg>
        <pc:spChg chg="mod">
          <ac:chgData name="Mirosław Jedynak" userId="45d8003b4faec997" providerId="LiveId" clId="{ABC9ADA4-C7EA-4A14-9D2F-D242E5C3F4DD}" dt="2018-10-17T08:28:48.952" v="5719" actId="790"/>
          <ac:spMkLst>
            <pc:docMk/>
            <pc:sldMk cId="358990183" sldId="719"/>
            <ac:spMk id="13" creationId="{C1CA6A53-0A5B-4193-9163-9484D6FF1B27}"/>
          </ac:spMkLst>
        </pc:spChg>
        <pc:spChg chg="mod">
          <ac:chgData name="Mirosław Jedynak" userId="45d8003b4faec997" providerId="LiveId" clId="{ABC9ADA4-C7EA-4A14-9D2F-D242E5C3F4DD}" dt="2018-10-17T08:28:48.952" v="5719" actId="790"/>
          <ac:spMkLst>
            <pc:docMk/>
            <pc:sldMk cId="358990183" sldId="719"/>
            <ac:spMk id="14" creationId="{BB77A729-E0C2-4123-84B2-DDF1574D0E00}"/>
          </ac:spMkLst>
        </pc:spChg>
        <pc:spChg chg="mod">
          <ac:chgData name="Mirosław Jedynak" userId="45d8003b4faec997" providerId="LiveId" clId="{ABC9ADA4-C7EA-4A14-9D2F-D242E5C3F4DD}" dt="2018-10-17T08:28:48.952" v="5719" actId="790"/>
          <ac:spMkLst>
            <pc:docMk/>
            <pc:sldMk cId="358990183" sldId="719"/>
            <ac:spMk id="15" creationId="{9EC035E6-5244-4510-9297-38D3DCAB5573}"/>
          </ac:spMkLst>
        </pc:spChg>
        <pc:spChg chg="mod">
          <ac:chgData name="Mirosław Jedynak" userId="45d8003b4faec997" providerId="LiveId" clId="{ABC9ADA4-C7EA-4A14-9D2F-D242E5C3F4DD}" dt="2018-10-17T08:28:48.952" v="5719" actId="790"/>
          <ac:spMkLst>
            <pc:docMk/>
            <pc:sldMk cId="358990183" sldId="719"/>
            <ac:spMk id="23" creationId="{44C7E8F0-87B8-4D17-B0FC-D3BE56C72CA0}"/>
          </ac:spMkLst>
        </pc:spChg>
        <pc:spChg chg="add del mod ord">
          <ac:chgData name="Mirosław Jedynak" userId="45d8003b4faec997" providerId="LiveId" clId="{ABC9ADA4-C7EA-4A14-9D2F-D242E5C3F4DD}" dt="2018-10-08T13:40:08.470" v="3485" actId="478"/>
          <ac:spMkLst>
            <pc:docMk/>
            <pc:sldMk cId="358990183" sldId="719"/>
            <ac:spMk id="25" creationId="{C577FCC4-8B7C-4232-AC4B-89822FCDF661}"/>
          </ac:spMkLst>
        </pc:spChg>
        <pc:spChg chg="add del mod ord">
          <ac:chgData name="Mirosław Jedynak" userId="45d8003b4faec997" providerId="LiveId" clId="{ABC9ADA4-C7EA-4A14-9D2F-D242E5C3F4DD}" dt="2018-10-08T13:40:08.470" v="3485" actId="478"/>
          <ac:spMkLst>
            <pc:docMk/>
            <pc:sldMk cId="358990183" sldId="719"/>
            <ac:spMk id="27" creationId="{135CE1F3-1446-494E-A62D-AD3A35D75A9C}"/>
          </ac:spMkLst>
        </pc:spChg>
        <pc:spChg chg="mod">
          <ac:chgData name="Mirosław Jedynak" userId="45d8003b4faec997" providerId="LiveId" clId="{ABC9ADA4-C7EA-4A14-9D2F-D242E5C3F4DD}" dt="2018-10-17T08:28:48.952" v="5719" actId="790"/>
          <ac:spMkLst>
            <pc:docMk/>
            <pc:sldMk cId="358990183" sldId="719"/>
            <ac:spMk id="28" creationId="{FAB9BF24-6A2E-4D47-B651-D940578420BD}"/>
          </ac:spMkLst>
        </pc:spChg>
        <pc:spChg chg="mod">
          <ac:chgData name="Mirosław Jedynak" userId="45d8003b4faec997" providerId="LiveId" clId="{ABC9ADA4-C7EA-4A14-9D2F-D242E5C3F4DD}" dt="2018-10-17T08:28:48.952" v="5719" actId="790"/>
          <ac:spMkLst>
            <pc:docMk/>
            <pc:sldMk cId="358990183" sldId="719"/>
            <ac:spMk id="29" creationId="{1CD3E7E5-EA6D-49CA-93C5-A352301000F5}"/>
          </ac:spMkLst>
        </pc:spChg>
        <pc:spChg chg="add del mod ord">
          <ac:chgData name="Mirosław Jedynak" userId="45d8003b4faec997" providerId="LiveId" clId="{ABC9ADA4-C7EA-4A14-9D2F-D242E5C3F4DD}" dt="2018-10-08T13:40:08.470" v="3485" actId="478"/>
          <ac:spMkLst>
            <pc:docMk/>
            <pc:sldMk cId="358990183" sldId="719"/>
            <ac:spMk id="30" creationId="{CB8A6B14-853C-4590-BEE2-8D797287BE9D}"/>
          </ac:spMkLst>
        </pc:spChg>
        <pc:spChg chg="del mod ord">
          <ac:chgData name="Mirosław Jedynak" userId="45d8003b4faec997" providerId="LiveId" clId="{ABC9ADA4-C7EA-4A14-9D2F-D242E5C3F4DD}" dt="2018-10-08T13:40:08.470" v="3485" actId="478"/>
          <ac:spMkLst>
            <pc:docMk/>
            <pc:sldMk cId="358990183" sldId="719"/>
            <ac:spMk id="31" creationId="{FE466E56-FC38-4A8C-9D29-B5C5B9DF578C}"/>
          </ac:spMkLst>
        </pc:spChg>
        <pc:spChg chg="add del mod ord">
          <ac:chgData name="Mirosław Jedynak" userId="45d8003b4faec997" providerId="LiveId" clId="{ABC9ADA4-C7EA-4A14-9D2F-D242E5C3F4DD}" dt="2018-10-08T13:40:08.470" v="3485" actId="478"/>
          <ac:spMkLst>
            <pc:docMk/>
            <pc:sldMk cId="358990183" sldId="719"/>
            <ac:spMk id="32" creationId="{7E89ECDD-9B2E-43AA-AE29-72CC3B18421F}"/>
          </ac:spMkLst>
        </pc:spChg>
        <pc:spChg chg="mod">
          <ac:chgData name="Mirosław Jedynak" userId="45d8003b4faec997" providerId="LiveId" clId="{ABC9ADA4-C7EA-4A14-9D2F-D242E5C3F4DD}" dt="2018-10-17T08:28:48.952" v="5719" actId="790"/>
          <ac:spMkLst>
            <pc:docMk/>
            <pc:sldMk cId="358990183" sldId="719"/>
            <ac:spMk id="33" creationId="{0A170AAC-7E5A-419D-84BC-BD28F787814B}"/>
          </ac:spMkLst>
        </pc:spChg>
        <pc:spChg chg="add del mod ord">
          <ac:chgData name="Mirosław Jedynak" userId="45d8003b4faec997" providerId="LiveId" clId="{ABC9ADA4-C7EA-4A14-9D2F-D242E5C3F4DD}" dt="2018-10-08T13:40:08.470" v="3485" actId="478"/>
          <ac:spMkLst>
            <pc:docMk/>
            <pc:sldMk cId="358990183" sldId="719"/>
            <ac:spMk id="34" creationId="{4056D4C0-B3B7-4D2C-B146-4A2A4345DD78}"/>
          </ac:spMkLst>
        </pc:spChg>
        <pc:spChg chg="del">
          <ac:chgData name="Mirosław Jedynak" userId="45d8003b4faec997" providerId="LiveId" clId="{ABC9ADA4-C7EA-4A14-9D2F-D242E5C3F4DD}" dt="2018-10-08T13:33:02.854" v="3187" actId="478"/>
          <ac:spMkLst>
            <pc:docMk/>
            <pc:sldMk cId="358990183" sldId="719"/>
            <ac:spMk id="35" creationId="{49C221E3-E788-4AAE-942B-9AE3F8B8CA17}"/>
          </ac:spMkLst>
        </pc:spChg>
        <pc:picChg chg="add mod">
          <ac:chgData name="Mirosław Jedynak" userId="45d8003b4faec997" providerId="LiveId" clId="{ABC9ADA4-C7EA-4A14-9D2F-D242E5C3F4DD}" dt="2018-10-08T13:39:24.282" v="3480" actId="1036"/>
          <ac:picMkLst>
            <pc:docMk/>
            <pc:sldMk cId="358990183" sldId="719"/>
            <ac:picMk id="3" creationId="{8295F6AA-EEFD-4F47-A412-1F5B31CB0F7B}"/>
          </ac:picMkLst>
        </pc:picChg>
        <pc:picChg chg="mod">
          <ac:chgData name="Mirosław Jedynak" userId="45d8003b4faec997" providerId="LiveId" clId="{ABC9ADA4-C7EA-4A14-9D2F-D242E5C3F4DD}" dt="2018-10-08T13:39:24.282" v="3480" actId="1036"/>
          <ac:picMkLst>
            <pc:docMk/>
            <pc:sldMk cId="358990183" sldId="719"/>
            <ac:picMk id="18" creationId="{FA6823FD-6027-42DC-AACA-C3CA71EF2581}"/>
          </ac:picMkLst>
        </pc:picChg>
        <pc:picChg chg="mod">
          <ac:chgData name="Mirosław Jedynak" userId="45d8003b4faec997" providerId="LiveId" clId="{ABC9ADA4-C7EA-4A14-9D2F-D242E5C3F4DD}" dt="2018-10-08T13:39:24.282" v="3480" actId="1036"/>
          <ac:picMkLst>
            <pc:docMk/>
            <pc:sldMk cId="358990183" sldId="719"/>
            <ac:picMk id="20" creationId="{78570758-BE89-4F05-AF3C-EF25D7A7568D}"/>
          </ac:picMkLst>
        </pc:picChg>
        <pc:picChg chg="mod">
          <ac:chgData name="Mirosław Jedynak" userId="45d8003b4faec997" providerId="LiveId" clId="{ABC9ADA4-C7EA-4A14-9D2F-D242E5C3F4DD}" dt="2018-10-08T13:39:24.282" v="3480" actId="1036"/>
          <ac:picMkLst>
            <pc:docMk/>
            <pc:sldMk cId="358990183" sldId="719"/>
            <ac:picMk id="21" creationId="{80FEBDF1-FA20-4175-AC90-6D32CE2A52B0}"/>
          </ac:picMkLst>
        </pc:picChg>
        <pc:picChg chg="del">
          <ac:chgData name="Mirosław Jedynak" userId="45d8003b4faec997" providerId="LiveId" clId="{ABC9ADA4-C7EA-4A14-9D2F-D242E5C3F4DD}" dt="2018-10-08T13:34:20.498" v="3198" actId="478"/>
          <ac:picMkLst>
            <pc:docMk/>
            <pc:sldMk cId="358990183" sldId="719"/>
            <ac:picMk id="24" creationId="{421418B6-884B-4D3B-A1C6-5E46F6E96BC3}"/>
          </ac:picMkLst>
        </pc:picChg>
        <pc:picChg chg="mod">
          <ac:chgData name="Mirosław Jedynak" userId="45d8003b4faec997" providerId="LiveId" clId="{ABC9ADA4-C7EA-4A14-9D2F-D242E5C3F4DD}" dt="2018-10-08T13:39:24.282" v="3480" actId="1036"/>
          <ac:picMkLst>
            <pc:docMk/>
            <pc:sldMk cId="358990183" sldId="719"/>
            <ac:picMk id="26" creationId="{BAA081B0-4081-4EF1-B5D1-AD37B8FA629E}"/>
          </ac:picMkLst>
        </pc:picChg>
        <pc:picChg chg="mod">
          <ac:chgData name="Mirosław Jedynak" userId="45d8003b4faec997" providerId="LiveId" clId="{ABC9ADA4-C7EA-4A14-9D2F-D242E5C3F4DD}" dt="2018-10-08T13:39:24.282" v="3480" actId="1036"/>
          <ac:picMkLst>
            <pc:docMk/>
            <pc:sldMk cId="358990183" sldId="719"/>
            <ac:picMk id="2050" creationId="{3B1199C6-28F3-403E-A541-CAB9936F7A49}"/>
          </ac:picMkLst>
        </pc:picChg>
        <pc:picChg chg="mod">
          <ac:chgData name="Mirosław Jedynak" userId="45d8003b4faec997" providerId="LiveId" clId="{ABC9ADA4-C7EA-4A14-9D2F-D242E5C3F4DD}" dt="2018-10-08T13:39:24.282" v="3480" actId="1036"/>
          <ac:picMkLst>
            <pc:docMk/>
            <pc:sldMk cId="358990183" sldId="719"/>
            <ac:picMk id="2054" creationId="{FA22A2FE-6639-4682-B6A2-059048347B11}"/>
          </ac:picMkLst>
        </pc:picChg>
        <pc:cxnChg chg="mod">
          <ac:chgData name="Mirosław Jedynak" userId="45d8003b4faec997" providerId="LiveId" clId="{ABC9ADA4-C7EA-4A14-9D2F-D242E5C3F4DD}" dt="2018-10-08T13:39:24.282" v="3480" actId="1036"/>
          <ac:cxnSpMkLst>
            <pc:docMk/>
            <pc:sldMk cId="358990183" sldId="719"/>
            <ac:cxnSpMk id="5" creationId="{45EF0343-5D5B-4B56-B176-91C54408E504}"/>
          </ac:cxnSpMkLst>
        </pc:cxnChg>
      </pc:sldChg>
      <pc:sldChg chg="modSp add ord">
        <pc:chgData name="Mirosław Jedynak" userId="45d8003b4faec997" providerId="LiveId" clId="{ABC9ADA4-C7EA-4A14-9D2F-D242E5C3F4DD}" dt="2018-10-17T08:41:55.108" v="5867"/>
        <pc:sldMkLst>
          <pc:docMk/>
          <pc:sldMk cId="780892201" sldId="720"/>
        </pc:sldMkLst>
        <pc:spChg chg="mod">
          <ac:chgData name="Mirosław Jedynak" userId="45d8003b4faec997" providerId="LiveId" clId="{ABC9ADA4-C7EA-4A14-9D2F-D242E5C3F4DD}" dt="2018-10-17T08:29:09.676" v="5721" actId="790"/>
          <ac:spMkLst>
            <pc:docMk/>
            <pc:sldMk cId="780892201" sldId="720"/>
            <ac:spMk id="6" creationId="{C79ECA5F-90F7-4BEF-BB73-F2D4E657E705}"/>
          </ac:spMkLst>
        </pc:spChg>
        <pc:spChg chg="mod">
          <ac:chgData name="Mirosław Jedynak" userId="45d8003b4faec997" providerId="LiveId" clId="{ABC9ADA4-C7EA-4A14-9D2F-D242E5C3F4DD}" dt="2018-10-17T08:29:09.676" v="5721" actId="790"/>
          <ac:spMkLst>
            <pc:docMk/>
            <pc:sldMk cId="780892201" sldId="720"/>
            <ac:spMk id="8" creationId="{91B9E44B-7947-4981-BBE1-542DAFB362DA}"/>
          </ac:spMkLst>
        </pc:spChg>
        <pc:spChg chg="mod">
          <ac:chgData name="Mirosław Jedynak" userId="45d8003b4faec997" providerId="LiveId" clId="{ABC9ADA4-C7EA-4A14-9D2F-D242E5C3F4DD}" dt="2018-10-17T08:29:09.676" v="5721" actId="790"/>
          <ac:spMkLst>
            <pc:docMk/>
            <pc:sldMk cId="780892201" sldId="720"/>
            <ac:spMk id="9" creationId="{C17D3B6C-A5C3-4800-9EF6-05A09873705C}"/>
          </ac:spMkLst>
        </pc:spChg>
        <pc:spChg chg="mod">
          <ac:chgData name="Mirosław Jedynak" userId="45d8003b4faec997" providerId="LiveId" clId="{ABC9ADA4-C7EA-4A14-9D2F-D242E5C3F4DD}" dt="2018-10-17T08:29:09.676" v="5721" actId="790"/>
          <ac:spMkLst>
            <pc:docMk/>
            <pc:sldMk cId="780892201" sldId="720"/>
            <ac:spMk id="11" creationId="{17AA7CB3-68A5-45A9-9C7D-F40BA2C544E5}"/>
          </ac:spMkLst>
        </pc:spChg>
        <pc:spChg chg="mod">
          <ac:chgData name="Mirosław Jedynak" userId="45d8003b4faec997" providerId="LiveId" clId="{ABC9ADA4-C7EA-4A14-9D2F-D242E5C3F4DD}" dt="2018-10-17T08:29:09.676" v="5721" actId="790"/>
          <ac:spMkLst>
            <pc:docMk/>
            <pc:sldMk cId="780892201" sldId="720"/>
            <ac:spMk id="12" creationId="{10E1D76C-FC9E-43DE-A065-CB4A22534C43}"/>
          </ac:spMkLst>
        </pc:spChg>
        <pc:spChg chg="mod">
          <ac:chgData name="Mirosław Jedynak" userId="45d8003b4faec997" providerId="LiveId" clId="{ABC9ADA4-C7EA-4A14-9D2F-D242E5C3F4DD}" dt="2018-10-17T08:29:09.676" v="5721" actId="790"/>
          <ac:spMkLst>
            <pc:docMk/>
            <pc:sldMk cId="780892201" sldId="720"/>
            <ac:spMk id="13" creationId="{C1CA6A53-0A5B-4193-9163-9484D6FF1B27}"/>
          </ac:spMkLst>
        </pc:spChg>
        <pc:spChg chg="mod">
          <ac:chgData name="Mirosław Jedynak" userId="45d8003b4faec997" providerId="LiveId" clId="{ABC9ADA4-C7EA-4A14-9D2F-D242E5C3F4DD}" dt="2018-10-17T08:29:09.676" v="5721" actId="790"/>
          <ac:spMkLst>
            <pc:docMk/>
            <pc:sldMk cId="780892201" sldId="720"/>
            <ac:spMk id="14" creationId="{BB77A729-E0C2-4123-84B2-DDF1574D0E00}"/>
          </ac:spMkLst>
        </pc:spChg>
        <pc:spChg chg="mod">
          <ac:chgData name="Mirosław Jedynak" userId="45d8003b4faec997" providerId="LiveId" clId="{ABC9ADA4-C7EA-4A14-9D2F-D242E5C3F4DD}" dt="2018-10-17T08:29:09.676" v="5721" actId="790"/>
          <ac:spMkLst>
            <pc:docMk/>
            <pc:sldMk cId="780892201" sldId="720"/>
            <ac:spMk id="15" creationId="{9EC035E6-5244-4510-9297-38D3DCAB5573}"/>
          </ac:spMkLst>
        </pc:spChg>
        <pc:spChg chg="mod">
          <ac:chgData name="Mirosław Jedynak" userId="45d8003b4faec997" providerId="LiveId" clId="{ABC9ADA4-C7EA-4A14-9D2F-D242E5C3F4DD}" dt="2018-10-17T08:29:09.676" v="5721" actId="790"/>
          <ac:spMkLst>
            <pc:docMk/>
            <pc:sldMk cId="780892201" sldId="720"/>
            <ac:spMk id="23" creationId="{44C7E8F0-87B8-4D17-B0FC-D3BE56C72CA0}"/>
          </ac:spMkLst>
        </pc:spChg>
        <pc:spChg chg="mod">
          <ac:chgData name="Mirosław Jedynak" userId="45d8003b4faec997" providerId="LiveId" clId="{ABC9ADA4-C7EA-4A14-9D2F-D242E5C3F4DD}" dt="2018-10-17T08:29:09.676" v="5721" actId="790"/>
          <ac:spMkLst>
            <pc:docMk/>
            <pc:sldMk cId="780892201" sldId="720"/>
            <ac:spMk id="25" creationId="{C577FCC4-8B7C-4232-AC4B-89822FCDF661}"/>
          </ac:spMkLst>
        </pc:spChg>
        <pc:spChg chg="mod">
          <ac:chgData name="Mirosław Jedynak" userId="45d8003b4faec997" providerId="LiveId" clId="{ABC9ADA4-C7EA-4A14-9D2F-D242E5C3F4DD}" dt="2018-10-17T08:29:09.676" v="5721" actId="790"/>
          <ac:spMkLst>
            <pc:docMk/>
            <pc:sldMk cId="780892201" sldId="720"/>
            <ac:spMk id="27" creationId="{135CE1F3-1446-494E-A62D-AD3A35D75A9C}"/>
          </ac:spMkLst>
        </pc:spChg>
        <pc:spChg chg="mod">
          <ac:chgData name="Mirosław Jedynak" userId="45d8003b4faec997" providerId="LiveId" clId="{ABC9ADA4-C7EA-4A14-9D2F-D242E5C3F4DD}" dt="2018-10-17T08:29:09.676" v="5721" actId="790"/>
          <ac:spMkLst>
            <pc:docMk/>
            <pc:sldMk cId="780892201" sldId="720"/>
            <ac:spMk id="28" creationId="{FAB9BF24-6A2E-4D47-B651-D940578420BD}"/>
          </ac:spMkLst>
        </pc:spChg>
        <pc:spChg chg="mod">
          <ac:chgData name="Mirosław Jedynak" userId="45d8003b4faec997" providerId="LiveId" clId="{ABC9ADA4-C7EA-4A14-9D2F-D242E5C3F4DD}" dt="2018-10-17T08:29:09.676" v="5721" actId="790"/>
          <ac:spMkLst>
            <pc:docMk/>
            <pc:sldMk cId="780892201" sldId="720"/>
            <ac:spMk id="29" creationId="{1CD3E7E5-EA6D-49CA-93C5-A352301000F5}"/>
          </ac:spMkLst>
        </pc:spChg>
        <pc:spChg chg="mod">
          <ac:chgData name="Mirosław Jedynak" userId="45d8003b4faec997" providerId="LiveId" clId="{ABC9ADA4-C7EA-4A14-9D2F-D242E5C3F4DD}" dt="2018-10-17T08:29:09.676" v="5721" actId="790"/>
          <ac:spMkLst>
            <pc:docMk/>
            <pc:sldMk cId="780892201" sldId="720"/>
            <ac:spMk id="30" creationId="{CB8A6B14-853C-4590-BEE2-8D797287BE9D}"/>
          </ac:spMkLst>
        </pc:spChg>
        <pc:spChg chg="mod">
          <ac:chgData name="Mirosław Jedynak" userId="45d8003b4faec997" providerId="LiveId" clId="{ABC9ADA4-C7EA-4A14-9D2F-D242E5C3F4DD}" dt="2018-10-17T08:29:09.676" v="5721" actId="790"/>
          <ac:spMkLst>
            <pc:docMk/>
            <pc:sldMk cId="780892201" sldId="720"/>
            <ac:spMk id="31" creationId="{FE466E56-FC38-4A8C-9D29-B5C5B9DF578C}"/>
          </ac:spMkLst>
        </pc:spChg>
        <pc:spChg chg="mod">
          <ac:chgData name="Mirosław Jedynak" userId="45d8003b4faec997" providerId="LiveId" clId="{ABC9ADA4-C7EA-4A14-9D2F-D242E5C3F4DD}" dt="2018-10-17T08:29:09.676" v="5721" actId="790"/>
          <ac:spMkLst>
            <pc:docMk/>
            <pc:sldMk cId="780892201" sldId="720"/>
            <ac:spMk id="32" creationId="{7E89ECDD-9B2E-43AA-AE29-72CC3B18421F}"/>
          </ac:spMkLst>
        </pc:spChg>
        <pc:spChg chg="mod">
          <ac:chgData name="Mirosław Jedynak" userId="45d8003b4faec997" providerId="LiveId" clId="{ABC9ADA4-C7EA-4A14-9D2F-D242E5C3F4DD}" dt="2018-10-17T08:29:09.676" v="5721" actId="790"/>
          <ac:spMkLst>
            <pc:docMk/>
            <pc:sldMk cId="780892201" sldId="720"/>
            <ac:spMk id="33" creationId="{0A170AAC-7E5A-419D-84BC-BD28F787814B}"/>
          </ac:spMkLst>
        </pc:spChg>
        <pc:spChg chg="mod">
          <ac:chgData name="Mirosław Jedynak" userId="45d8003b4faec997" providerId="LiveId" clId="{ABC9ADA4-C7EA-4A14-9D2F-D242E5C3F4DD}" dt="2018-10-17T08:29:09.676" v="5721" actId="790"/>
          <ac:spMkLst>
            <pc:docMk/>
            <pc:sldMk cId="780892201" sldId="720"/>
            <ac:spMk id="34" creationId="{4056D4C0-B3B7-4D2C-B146-4A2A4345DD78}"/>
          </ac:spMkLst>
        </pc:spChg>
      </pc:sldChg>
      <pc:sldChg chg="add ord modTransition">
        <pc:chgData name="Mirosław Jedynak" userId="45d8003b4faec997" providerId="LiveId" clId="{ABC9ADA4-C7EA-4A14-9D2F-D242E5C3F4DD}" dt="2018-10-17T08:01:39.634" v="5319"/>
        <pc:sldMkLst>
          <pc:docMk/>
          <pc:sldMk cId="3258965035" sldId="722"/>
        </pc:sldMkLst>
      </pc:sldChg>
      <pc:sldChg chg="addSp delSp modSp add">
        <pc:chgData name="Mirosław Jedynak" userId="45d8003b4faec997" providerId="LiveId" clId="{ABC9ADA4-C7EA-4A14-9D2F-D242E5C3F4DD}" dt="2018-10-09T06:18:47.081" v="4867" actId="14100"/>
        <pc:sldMkLst>
          <pc:docMk/>
          <pc:sldMk cId="433681775" sldId="724"/>
        </pc:sldMkLst>
        <pc:spChg chg="mod">
          <ac:chgData name="Mirosław Jedynak" userId="45d8003b4faec997" providerId="LiveId" clId="{ABC9ADA4-C7EA-4A14-9D2F-D242E5C3F4DD}" dt="2018-10-08T19:12:21.306" v="4770" actId="20577"/>
          <ac:spMkLst>
            <pc:docMk/>
            <pc:sldMk cId="433681775" sldId="724"/>
            <ac:spMk id="3" creationId="{55081B47-CF94-4685-91FE-6C3B9FEEB03D}"/>
          </ac:spMkLst>
        </pc:spChg>
        <pc:spChg chg="mod">
          <ac:chgData name="Mirosław Jedynak" userId="45d8003b4faec997" providerId="LiveId" clId="{ABC9ADA4-C7EA-4A14-9D2F-D242E5C3F4DD}" dt="2018-10-08T19:12:16.182" v="4749" actId="1038"/>
          <ac:spMkLst>
            <pc:docMk/>
            <pc:sldMk cId="433681775" sldId="724"/>
            <ac:spMk id="12" creationId="{76B6112A-1517-41A4-B7BA-7DC1E951EAF6}"/>
          </ac:spMkLst>
        </pc:spChg>
        <pc:spChg chg="mod">
          <ac:chgData name="Mirosław Jedynak" userId="45d8003b4faec997" providerId="LiveId" clId="{ABC9ADA4-C7EA-4A14-9D2F-D242E5C3F4DD}" dt="2018-10-08T19:12:16.182" v="4749" actId="1038"/>
          <ac:spMkLst>
            <pc:docMk/>
            <pc:sldMk cId="433681775" sldId="724"/>
            <ac:spMk id="19" creationId="{D50D099E-D6E1-452A-99A0-F6CCEF4F80F1}"/>
          </ac:spMkLst>
        </pc:spChg>
        <pc:spChg chg="add del mod">
          <ac:chgData name="Mirosław Jedynak" userId="45d8003b4faec997" providerId="LiveId" clId="{ABC9ADA4-C7EA-4A14-9D2F-D242E5C3F4DD}" dt="2018-10-08T19:04:00.819" v="4414" actId="478"/>
          <ac:spMkLst>
            <pc:docMk/>
            <pc:sldMk cId="433681775" sldId="724"/>
            <ac:spMk id="21" creationId="{C3297721-C6D6-4CE7-AEBE-2B9C3B896D1E}"/>
          </ac:spMkLst>
        </pc:spChg>
        <pc:spChg chg="add mod">
          <ac:chgData name="Mirosław Jedynak" userId="45d8003b4faec997" providerId="LiveId" clId="{ABC9ADA4-C7EA-4A14-9D2F-D242E5C3F4DD}" dt="2018-10-08T19:12:16.182" v="4749" actId="1038"/>
          <ac:spMkLst>
            <pc:docMk/>
            <pc:sldMk cId="433681775" sldId="724"/>
            <ac:spMk id="38" creationId="{83D4C3B6-9017-40BE-93F9-651BF61E6931}"/>
          </ac:spMkLst>
        </pc:spChg>
        <pc:spChg chg="add mod">
          <ac:chgData name="Mirosław Jedynak" userId="45d8003b4faec997" providerId="LiveId" clId="{ABC9ADA4-C7EA-4A14-9D2F-D242E5C3F4DD}" dt="2018-10-08T19:12:16.182" v="4749" actId="1038"/>
          <ac:spMkLst>
            <pc:docMk/>
            <pc:sldMk cId="433681775" sldId="724"/>
            <ac:spMk id="40" creationId="{FC66503B-91E8-454F-8685-23F6DBAF54CC}"/>
          </ac:spMkLst>
        </pc:spChg>
        <pc:spChg chg="add del mod">
          <ac:chgData name="Mirosław Jedynak" userId="45d8003b4faec997" providerId="LiveId" clId="{ABC9ADA4-C7EA-4A14-9D2F-D242E5C3F4DD}" dt="2018-10-08T18:58:33.273" v="4325" actId="478"/>
          <ac:spMkLst>
            <pc:docMk/>
            <pc:sldMk cId="433681775" sldId="724"/>
            <ac:spMk id="42" creationId="{A7FE6888-8748-45E0-963D-79146C023D8B}"/>
          </ac:spMkLst>
        </pc:spChg>
        <pc:spChg chg="add mod ord">
          <ac:chgData name="Mirosław Jedynak" userId="45d8003b4faec997" providerId="LiveId" clId="{ABC9ADA4-C7EA-4A14-9D2F-D242E5C3F4DD}" dt="2018-10-08T19:12:16.182" v="4749" actId="1038"/>
          <ac:spMkLst>
            <pc:docMk/>
            <pc:sldMk cId="433681775" sldId="724"/>
            <ac:spMk id="43" creationId="{31FE094D-BC29-4B86-94D5-5400C7C7D5CC}"/>
          </ac:spMkLst>
        </pc:spChg>
        <pc:spChg chg="add del mod">
          <ac:chgData name="Mirosław Jedynak" userId="45d8003b4faec997" providerId="LiveId" clId="{ABC9ADA4-C7EA-4A14-9D2F-D242E5C3F4DD}" dt="2018-10-08T19:00:48.328" v="4377" actId="478"/>
          <ac:spMkLst>
            <pc:docMk/>
            <pc:sldMk cId="433681775" sldId="724"/>
            <ac:spMk id="44" creationId="{DC365E03-4184-41E5-B54D-77DEB4EBAEB1}"/>
          </ac:spMkLst>
        </pc:spChg>
        <pc:spChg chg="add mod">
          <ac:chgData name="Mirosław Jedynak" userId="45d8003b4faec997" providerId="LiveId" clId="{ABC9ADA4-C7EA-4A14-9D2F-D242E5C3F4DD}" dt="2018-10-08T19:12:16.182" v="4749" actId="1038"/>
          <ac:spMkLst>
            <pc:docMk/>
            <pc:sldMk cId="433681775" sldId="724"/>
            <ac:spMk id="46" creationId="{5FFC8EF3-9E5E-488F-8C46-F7610BFDF116}"/>
          </ac:spMkLst>
        </pc:spChg>
        <pc:spChg chg="add mod">
          <ac:chgData name="Mirosław Jedynak" userId="45d8003b4faec997" providerId="LiveId" clId="{ABC9ADA4-C7EA-4A14-9D2F-D242E5C3F4DD}" dt="2018-10-08T19:12:16.182" v="4749" actId="1038"/>
          <ac:spMkLst>
            <pc:docMk/>
            <pc:sldMk cId="433681775" sldId="724"/>
            <ac:spMk id="51" creationId="{97CEFA1A-5770-45A7-81A4-9A517D7B4CE5}"/>
          </ac:spMkLst>
        </pc:spChg>
        <pc:spChg chg="mod ord">
          <ac:chgData name="Mirosław Jedynak" userId="45d8003b4faec997" providerId="LiveId" clId="{ABC9ADA4-C7EA-4A14-9D2F-D242E5C3F4DD}" dt="2018-10-09T06:18:23.279" v="4861" actId="207"/>
          <ac:spMkLst>
            <pc:docMk/>
            <pc:sldMk cId="433681775" sldId="724"/>
            <ac:spMk id="54" creationId="{B87944F2-E853-46C8-90F0-02274F4EE460}"/>
          </ac:spMkLst>
        </pc:spChg>
        <pc:spChg chg="add mod">
          <ac:chgData name="Mirosław Jedynak" userId="45d8003b4faec997" providerId="LiveId" clId="{ABC9ADA4-C7EA-4A14-9D2F-D242E5C3F4DD}" dt="2018-10-08T19:12:16.182" v="4749" actId="1038"/>
          <ac:spMkLst>
            <pc:docMk/>
            <pc:sldMk cId="433681775" sldId="724"/>
            <ac:spMk id="58" creationId="{F6F027FC-6F7C-4723-9892-C3D2573BCDD3}"/>
          </ac:spMkLst>
        </pc:spChg>
        <pc:spChg chg="mod">
          <ac:chgData name="Mirosław Jedynak" userId="45d8003b4faec997" providerId="LiveId" clId="{ABC9ADA4-C7EA-4A14-9D2F-D242E5C3F4DD}" dt="2018-10-08T19:12:16.182" v="4749" actId="1038"/>
          <ac:spMkLst>
            <pc:docMk/>
            <pc:sldMk cId="433681775" sldId="724"/>
            <ac:spMk id="64" creationId="{A35501AB-97DF-405C-A587-138F1CA2727C}"/>
          </ac:spMkLst>
        </pc:spChg>
        <pc:spChg chg="mod">
          <ac:chgData name="Mirosław Jedynak" userId="45d8003b4faec997" providerId="LiveId" clId="{ABC9ADA4-C7EA-4A14-9D2F-D242E5C3F4DD}" dt="2018-10-08T19:12:16.182" v="4749" actId="1038"/>
          <ac:spMkLst>
            <pc:docMk/>
            <pc:sldMk cId="433681775" sldId="724"/>
            <ac:spMk id="65" creationId="{E079629F-651F-479A-AE5D-4296F0F843C5}"/>
          </ac:spMkLst>
        </pc:spChg>
        <pc:spChg chg="mod">
          <ac:chgData name="Mirosław Jedynak" userId="45d8003b4faec997" providerId="LiveId" clId="{ABC9ADA4-C7EA-4A14-9D2F-D242E5C3F4DD}" dt="2018-10-08T19:12:16.182" v="4749" actId="1038"/>
          <ac:spMkLst>
            <pc:docMk/>
            <pc:sldMk cId="433681775" sldId="724"/>
            <ac:spMk id="66" creationId="{5CBB4704-4B15-40C8-865B-E926BCB50CDD}"/>
          </ac:spMkLst>
        </pc:spChg>
        <pc:spChg chg="add del">
          <ac:chgData name="Mirosław Jedynak" userId="45d8003b4faec997" providerId="LiveId" clId="{ABC9ADA4-C7EA-4A14-9D2F-D242E5C3F4DD}" dt="2018-10-08T19:09:14.088" v="4641"/>
          <ac:spMkLst>
            <pc:docMk/>
            <pc:sldMk cId="433681775" sldId="724"/>
            <ac:spMk id="68" creationId="{59DE93A8-AD2E-40EC-B2D6-2F3576ABAE07}"/>
          </ac:spMkLst>
        </pc:spChg>
        <pc:spChg chg="mod">
          <ac:chgData name="Mirosław Jedynak" userId="45d8003b4faec997" providerId="LiveId" clId="{ABC9ADA4-C7EA-4A14-9D2F-D242E5C3F4DD}" dt="2018-10-08T19:12:16.182" v="4749" actId="1038"/>
          <ac:spMkLst>
            <pc:docMk/>
            <pc:sldMk cId="433681775" sldId="724"/>
            <ac:spMk id="69" creationId="{DE45FF03-6AB6-446E-A321-AF9918E14EAD}"/>
          </ac:spMkLst>
        </pc:spChg>
        <pc:spChg chg="mod">
          <ac:chgData name="Mirosław Jedynak" userId="45d8003b4faec997" providerId="LiveId" clId="{ABC9ADA4-C7EA-4A14-9D2F-D242E5C3F4DD}" dt="2018-10-08T19:12:16.182" v="4749" actId="1038"/>
          <ac:spMkLst>
            <pc:docMk/>
            <pc:sldMk cId="433681775" sldId="724"/>
            <ac:spMk id="73" creationId="{196F5A34-F65F-46A8-8E11-369A4A945F49}"/>
          </ac:spMkLst>
        </pc:spChg>
        <pc:spChg chg="add mod">
          <ac:chgData name="Mirosław Jedynak" userId="45d8003b4faec997" providerId="LiveId" clId="{ABC9ADA4-C7EA-4A14-9D2F-D242E5C3F4DD}" dt="2018-10-08T19:12:16.182" v="4749" actId="1038"/>
          <ac:spMkLst>
            <pc:docMk/>
            <pc:sldMk cId="433681775" sldId="724"/>
            <ac:spMk id="79" creationId="{9CD06084-7B17-491A-A329-F8342FF85441}"/>
          </ac:spMkLst>
        </pc:spChg>
        <pc:spChg chg="add mod">
          <ac:chgData name="Mirosław Jedynak" userId="45d8003b4faec997" providerId="LiveId" clId="{ABC9ADA4-C7EA-4A14-9D2F-D242E5C3F4DD}" dt="2018-10-08T19:14:00.157" v="4856" actId="1076"/>
          <ac:spMkLst>
            <pc:docMk/>
            <pc:sldMk cId="433681775" sldId="724"/>
            <ac:spMk id="80" creationId="{ECCD6E03-F037-4CA4-9CF4-F3233306C222}"/>
          </ac:spMkLst>
        </pc:spChg>
        <pc:spChg chg="mod">
          <ac:chgData name="Mirosław Jedynak" userId="45d8003b4faec997" providerId="LiveId" clId="{ABC9ADA4-C7EA-4A14-9D2F-D242E5C3F4DD}" dt="2018-10-08T19:12:16.182" v="4749" actId="1038"/>
          <ac:spMkLst>
            <pc:docMk/>
            <pc:sldMk cId="433681775" sldId="724"/>
            <ac:spMk id="89" creationId="{84CD31CD-5AF1-4D8D-AF6F-E49E881D9068}"/>
          </ac:spMkLst>
        </pc:spChg>
        <pc:spChg chg="mod">
          <ac:chgData name="Mirosław Jedynak" userId="45d8003b4faec997" providerId="LiveId" clId="{ABC9ADA4-C7EA-4A14-9D2F-D242E5C3F4DD}" dt="2018-10-08T19:12:16.182" v="4749" actId="1038"/>
          <ac:spMkLst>
            <pc:docMk/>
            <pc:sldMk cId="433681775" sldId="724"/>
            <ac:spMk id="90" creationId="{444579D2-A115-4226-899C-A2ADC40727DC}"/>
          </ac:spMkLst>
        </pc:spChg>
        <pc:grpChg chg="add mod">
          <ac:chgData name="Mirosław Jedynak" userId="45d8003b4faec997" providerId="LiveId" clId="{ABC9ADA4-C7EA-4A14-9D2F-D242E5C3F4DD}" dt="2018-10-08T19:12:16.182" v="4749" actId="1038"/>
          <ac:grpSpMkLst>
            <pc:docMk/>
            <pc:sldMk cId="433681775" sldId="724"/>
            <ac:grpSpMk id="32" creationId="{E2F01BDF-0573-4245-AB9C-E7F2732316AC}"/>
          </ac:grpSpMkLst>
        </pc:grpChg>
        <pc:grpChg chg="add del mod">
          <ac:chgData name="Mirosław Jedynak" userId="45d8003b4faec997" providerId="LiveId" clId="{ABC9ADA4-C7EA-4A14-9D2F-D242E5C3F4DD}" dt="2018-10-08T19:07:16.187" v="4583"/>
          <ac:grpSpMkLst>
            <pc:docMk/>
            <pc:sldMk cId="433681775" sldId="724"/>
            <ac:grpSpMk id="47" creationId="{447329E3-36DD-4F11-B0B8-C6D1D4D238BF}"/>
          </ac:grpSpMkLst>
        </pc:grpChg>
        <pc:grpChg chg="add mod">
          <ac:chgData name="Mirosław Jedynak" userId="45d8003b4faec997" providerId="LiveId" clId="{ABC9ADA4-C7EA-4A14-9D2F-D242E5C3F4DD}" dt="2018-10-08T19:12:16.182" v="4749" actId="1038"/>
          <ac:grpSpMkLst>
            <pc:docMk/>
            <pc:sldMk cId="433681775" sldId="724"/>
            <ac:grpSpMk id="63" creationId="{A1EC087E-7F51-430C-8930-FB739EA383CC}"/>
          </ac:grpSpMkLst>
        </pc:grpChg>
        <pc:graphicFrameChg chg="add del mod">
          <ac:chgData name="Mirosław Jedynak" userId="45d8003b4faec997" providerId="LiveId" clId="{ABC9ADA4-C7EA-4A14-9D2F-D242E5C3F4DD}" dt="2018-10-08T19:00:50.379" v="4379"/>
          <ac:graphicFrameMkLst>
            <pc:docMk/>
            <pc:sldMk cId="433681775" sldId="724"/>
            <ac:graphicFrameMk id="22" creationId="{4332EB18-2F02-4FBB-86F6-7D82980838DB}"/>
          </ac:graphicFrameMkLst>
        </pc:graphicFrameChg>
        <pc:picChg chg="add mod">
          <ac:chgData name="Mirosław Jedynak" userId="45d8003b4faec997" providerId="LiveId" clId="{ABC9ADA4-C7EA-4A14-9D2F-D242E5C3F4DD}" dt="2018-10-08T19:12:16.182" v="4749" actId="1038"/>
          <ac:picMkLst>
            <pc:docMk/>
            <pc:sldMk cId="433681775" sldId="724"/>
            <ac:picMk id="4" creationId="{461D10C9-0B6A-41D2-A678-FF72DF8E5BE0}"/>
          </ac:picMkLst>
        </pc:picChg>
        <pc:picChg chg="mod">
          <ac:chgData name="Mirosław Jedynak" userId="45d8003b4faec997" providerId="LiveId" clId="{ABC9ADA4-C7EA-4A14-9D2F-D242E5C3F4DD}" dt="2018-10-08T19:12:16.182" v="4749" actId="1038"/>
          <ac:picMkLst>
            <pc:docMk/>
            <pc:sldMk cId="433681775" sldId="724"/>
            <ac:picMk id="5" creationId="{3CC1EDA8-1510-4FB5-9D1D-D34A0897D2B2}"/>
          </ac:picMkLst>
        </pc:picChg>
        <pc:picChg chg="mod">
          <ac:chgData name="Mirosław Jedynak" userId="45d8003b4faec997" providerId="LiveId" clId="{ABC9ADA4-C7EA-4A14-9D2F-D242E5C3F4DD}" dt="2018-10-08T19:12:16.182" v="4749" actId="1038"/>
          <ac:picMkLst>
            <pc:docMk/>
            <pc:sldMk cId="433681775" sldId="724"/>
            <ac:picMk id="7" creationId="{3B073B43-5FCA-4666-B38D-D1BB809EA36C}"/>
          </ac:picMkLst>
        </pc:picChg>
        <pc:picChg chg="mod">
          <ac:chgData name="Mirosław Jedynak" userId="45d8003b4faec997" providerId="LiveId" clId="{ABC9ADA4-C7EA-4A14-9D2F-D242E5C3F4DD}" dt="2018-10-08T19:12:16.182" v="4749" actId="1038"/>
          <ac:picMkLst>
            <pc:docMk/>
            <pc:sldMk cId="433681775" sldId="724"/>
            <ac:picMk id="8" creationId="{8C2690D6-8BFC-4F07-AA06-39F58E9AC56D}"/>
          </ac:picMkLst>
        </pc:picChg>
        <pc:picChg chg="mod">
          <ac:chgData name="Mirosław Jedynak" userId="45d8003b4faec997" providerId="LiveId" clId="{ABC9ADA4-C7EA-4A14-9D2F-D242E5C3F4DD}" dt="2018-10-08T19:12:16.182" v="4749" actId="1038"/>
          <ac:picMkLst>
            <pc:docMk/>
            <pc:sldMk cId="433681775" sldId="724"/>
            <ac:picMk id="15" creationId="{A2A0837D-D378-43FD-B83D-5514D1C6839A}"/>
          </ac:picMkLst>
        </pc:picChg>
        <pc:picChg chg="add mod modCrop">
          <ac:chgData name="Mirosław Jedynak" userId="45d8003b4faec997" providerId="LiveId" clId="{ABC9ADA4-C7EA-4A14-9D2F-D242E5C3F4DD}" dt="2018-10-08T19:12:16.182" v="4749" actId="1038"/>
          <ac:picMkLst>
            <pc:docMk/>
            <pc:sldMk cId="433681775" sldId="724"/>
            <ac:picMk id="25" creationId="{105CE4DA-A54A-4F9B-9909-E7877546932A}"/>
          </ac:picMkLst>
        </pc:picChg>
        <pc:picChg chg="add mod modCrop">
          <ac:chgData name="Mirosław Jedynak" userId="45d8003b4faec997" providerId="LiveId" clId="{ABC9ADA4-C7EA-4A14-9D2F-D242E5C3F4DD}" dt="2018-10-08T19:04:24.322" v="4420" actId="207"/>
          <ac:picMkLst>
            <pc:docMk/>
            <pc:sldMk cId="433681775" sldId="724"/>
            <ac:picMk id="27" creationId="{F8ABBBA7-B08D-42B2-970E-72C35029687F}"/>
          </ac:picMkLst>
        </pc:picChg>
        <pc:picChg chg="add del mod modCrop">
          <ac:chgData name="Mirosław Jedynak" userId="45d8003b4faec997" providerId="LiveId" clId="{ABC9ADA4-C7EA-4A14-9D2F-D242E5C3F4DD}" dt="2018-10-08T19:07:47.789" v="4597" actId="478"/>
          <ac:picMkLst>
            <pc:docMk/>
            <pc:sldMk cId="433681775" sldId="724"/>
            <ac:picMk id="30" creationId="{D6B22F86-F22F-4F37-BD56-DAC117DABB67}"/>
          </ac:picMkLst>
        </pc:picChg>
        <pc:picChg chg="add del mod">
          <ac:chgData name="Mirosław Jedynak" userId="45d8003b4faec997" providerId="LiveId" clId="{ABC9ADA4-C7EA-4A14-9D2F-D242E5C3F4DD}" dt="2018-10-08T19:08:49.383" v="4634" actId="478"/>
          <ac:picMkLst>
            <pc:docMk/>
            <pc:sldMk cId="433681775" sldId="724"/>
            <ac:picMk id="35" creationId="{BD99211C-09E9-4E8F-BAC6-B448B3A46A4D}"/>
          </ac:picMkLst>
        </pc:picChg>
        <pc:picChg chg="add mod">
          <ac:chgData name="Mirosław Jedynak" userId="45d8003b4faec997" providerId="LiveId" clId="{ABC9ADA4-C7EA-4A14-9D2F-D242E5C3F4DD}" dt="2018-10-08T19:10:05.554" v="4663" actId="164"/>
          <ac:picMkLst>
            <pc:docMk/>
            <pc:sldMk cId="433681775" sldId="724"/>
            <ac:picMk id="44" creationId="{A0B2FFAF-0544-4A59-8A7D-AFE785E3A5B9}"/>
          </ac:picMkLst>
        </pc:picChg>
        <pc:picChg chg="add mod">
          <ac:chgData name="Mirosław Jedynak" userId="45d8003b4faec997" providerId="LiveId" clId="{ABC9ADA4-C7EA-4A14-9D2F-D242E5C3F4DD}" dt="2018-10-08T19:10:05.554" v="4663" actId="164"/>
          <ac:picMkLst>
            <pc:docMk/>
            <pc:sldMk cId="433681775" sldId="724"/>
            <ac:picMk id="50" creationId="{6C8CF832-0EF6-4365-ABAB-AC9CD5160D85}"/>
          </ac:picMkLst>
        </pc:picChg>
        <pc:picChg chg="add mod">
          <ac:chgData name="Mirosław Jedynak" userId="45d8003b4faec997" providerId="LiveId" clId="{ABC9ADA4-C7EA-4A14-9D2F-D242E5C3F4DD}" dt="2018-10-08T19:04:07.173" v="4416" actId="164"/>
          <ac:picMkLst>
            <pc:docMk/>
            <pc:sldMk cId="433681775" sldId="724"/>
            <ac:picMk id="53" creationId="{53513521-4CEC-44A5-9653-4E14718ABF0F}"/>
          </ac:picMkLst>
        </pc:picChg>
        <pc:picChg chg="mod">
          <ac:chgData name="Mirosław Jedynak" userId="45d8003b4faec997" providerId="LiveId" clId="{ABC9ADA4-C7EA-4A14-9D2F-D242E5C3F4DD}" dt="2018-10-09T06:17:46.982" v="4860"/>
          <ac:picMkLst>
            <pc:docMk/>
            <pc:sldMk cId="433681775" sldId="724"/>
            <ac:picMk id="57" creationId="{CE28F330-0B7F-43EA-9DC2-645E9F2A2D7C}"/>
          </ac:picMkLst>
        </pc:picChg>
        <pc:picChg chg="add mod">
          <ac:chgData name="Mirosław Jedynak" userId="45d8003b4faec997" providerId="LiveId" clId="{ABC9ADA4-C7EA-4A14-9D2F-D242E5C3F4DD}" dt="2018-10-08T19:12:16.182" v="4749" actId="1038"/>
          <ac:picMkLst>
            <pc:docMk/>
            <pc:sldMk cId="433681775" sldId="724"/>
            <ac:picMk id="74" creationId="{985CB6AC-CD1A-4C33-8242-65AB83AB298E}"/>
          </ac:picMkLst>
        </pc:picChg>
        <pc:picChg chg="add mod">
          <ac:chgData name="Mirosław Jedynak" userId="45d8003b4faec997" providerId="LiveId" clId="{ABC9ADA4-C7EA-4A14-9D2F-D242E5C3F4DD}" dt="2018-10-09T06:18:47.081" v="4867" actId="14100"/>
          <ac:picMkLst>
            <pc:docMk/>
            <pc:sldMk cId="433681775" sldId="724"/>
            <ac:picMk id="81" creationId="{E296040F-F817-4791-8477-E0EB1E56C98D}"/>
          </ac:picMkLst>
        </pc:picChg>
        <pc:picChg chg="add mod">
          <ac:chgData name="Mirosław Jedynak" userId="45d8003b4faec997" providerId="LiveId" clId="{ABC9ADA4-C7EA-4A14-9D2F-D242E5C3F4DD}" dt="2018-10-08T19:12:16.182" v="4749" actId="1038"/>
          <ac:picMkLst>
            <pc:docMk/>
            <pc:sldMk cId="433681775" sldId="724"/>
            <ac:picMk id="1026" creationId="{C629B17A-A2A8-4A9C-9E31-C7640A5DCEDA}"/>
          </ac:picMkLst>
        </pc:picChg>
        <pc:picChg chg="mod">
          <ac:chgData name="Mirosław Jedynak" userId="45d8003b4faec997" providerId="LiveId" clId="{ABC9ADA4-C7EA-4A14-9D2F-D242E5C3F4DD}" dt="2018-10-08T19:12:16.182" v="4749" actId="1038"/>
          <ac:picMkLst>
            <pc:docMk/>
            <pc:sldMk cId="433681775" sldId="724"/>
            <ac:picMk id="3074" creationId="{A4A690A0-9C5A-4E75-860F-1DBAB1D70D8E}"/>
          </ac:picMkLst>
        </pc:picChg>
        <pc:picChg chg="mod">
          <ac:chgData name="Mirosław Jedynak" userId="45d8003b4faec997" providerId="LiveId" clId="{ABC9ADA4-C7EA-4A14-9D2F-D242E5C3F4DD}" dt="2018-10-09T06:17:40.206" v="4859"/>
          <ac:picMkLst>
            <pc:docMk/>
            <pc:sldMk cId="433681775" sldId="724"/>
            <ac:picMk id="3076" creationId="{E18902F8-EFDD-470B-87B2-E8935091EE23}"/>
          </ac:picMkLst>
        </pc:picChg>
        <pc:picChg chg="mod">
          <ac:chgData name="Mirosław Jedynak" userId="45d8003b4faec997" providerId="LiveId" clId="{ABC9ADA4-C7EA-4A14-9D2F-D242E5C3F4DD}" dt="2018-10-08T19:12:16.182" v="4749" actId="1038"/>
          <ac:picMkLst>
            <pc:docMk/>
            <pc:sldMk cId="433681775" sldId="724"/>
            <ac:picMk id="3078" creationId="{417AB5C6-5301-4642-8133-071B97C16FD6}"/>
          </ac:picMkLst>
        </pc:picChg>
        <pc:cxnChg chg="add del mod">
          <ac:chgData name="Mirosław Jedynak" userId="45d8003b4faec997" providerId="LiveId" clId="{ABC9ADA4-C7EA-4A14-9D2F-D242E5C3F4DD}" dt="2018-10-08T18:57:23.296" v="4311" actId="478"/>
          <ac:cxnSpMkLst>
            <pc:docMk/>
            <pc:sldMk cId="433681775" sldId="724"/>
            <ac:cxnSpMk id="9" creationId="{B0C0CFF7-4DC8-462D-8CC4-0392CB6B5A92}"/>
          </ac:cxnSpMkLst>
        </pc:cxnChg>
        <pc:cxnChg chg="add mod">
          <ac:chgData name="Mirosław Jedynak" userId="45d8003b4faec997" providerId="LiveId" clId="{ABC9ADA4-C7EA-4A14-9D2F-D242E5C3F4DD}" dt="2018-10-08T19:12:16.182" v="4749" actId="1038"/>
          <ac:cxnSpMkLst>
            <pc:docMk/>
            <pc:sldMk cId="433681775" sldId="724"/>
            <ac:cxnSpMk id="11" creationId="{46B7F8EE-E147-46B0-90BD-138BE5715DB9}"/>
          </ac:cxnSpMkLst>
        </pc:cxnChg>
        <pc:cxnChg chg="mod">
          <ac:chgData name="Mirosław Jedynak" userId="45d8003b4faec997" providerId="LiveId" clId="{ABC9ADA4-C7EA-4A14-9D2F-D242E5C3F4DD}" dt="2018-10-08T19:12:16.182" v="4749" actId="1038"/>
          <ac:cxnSpMkLst>
            <pc:docMk/>
            <pc:sldMk cId="433681775" sldId="724"/>
            <ac:cxnSpMk id="17" creationId="{C690AB63-A4B9-4E7A-B93C-06964E90F8CF}"/>
          </ac:cxnSpMkLst>
        </pc:cxnChg>
        <pc:cxnChg chg="mod">
          <ac:chgData name="Mirosław Jedynak" userId="45d8003b4faec997" providerId="LiveId" clId="{ABC9ADA4-C7EA-4A14-9D2F-D242E5C3F4DD}" dt="2018-10-08T19:12:16.182" v="4749" actId="1038"/>
          <ac:cxnSpMkLst>
            <pc:docMk/>
            <pc:sldMk cId="433681775" sldId="724"/>
            <ac:cxnSpMk id="24" creationId="{764DCDEF-ED03-4C58-9B97-20CE52252398}"/>
          </ac:cxnSpMkLst>
        </pc:cxnChg>
        <pc:cxnChg chg="mod">
          <ac:chgData name="Mirosław Jedynak" userId="45d8003b4faec997" providerId="LiveId" clId="{ABC9ADA4-C7EA-4A14-9D2F-D242E5C3F4DD}" dt="2018-10-08T19:12:16.182" v="4749" actId="1038"/>
          <ac:cxnSpMkLst>
            <pc:docMk/>
            <pc:sldMk cId="433681775" sldId="724"/>
            <ac:cxnSpMk id="28" creationId="{FB880555-2016-41AD-948D-31B16B12E0F5}"/>
          </ac:cxnSpMkLst>
        </pc:cxnChg>
        <pc:cxnChg chg="mod">
          <ac:chgData name="Mirosław Jedynak" userId="45d8003b4faec997" providerId="LiveId" clId="{ABC9ADA4-C7EA-4A14-9D2F-D242E5C3F4DD}" dt="2018-10-08T19:12:16.182" v="4749" actId="1038"/>
          <ac:cxnSpMkLst>
            <pc:docMk/>
            <pc:sldMk cId="433681775" sldId="724"/>
            <ac:cxnSpMk id="31" creationId="{45EAF6C5-4E58-42AE-BC0F-9D16A4F39EAC}"/>
          </ac:cxnSpMkLst>
        </pc:cxnChg>
        <pc:cxnChg chg="mod">
          <ac:chgData name="Mirosław Jedynak" userId="45d8003b4faec997" providerId="LiveId" clId="{ABC9ADA4-C7EA-4A14-9D2F-D242E5C3F4DD}" dt="2018-10-08T19:12:16.182" v="4749" actId="1038"/>
          <ac:cxnSpMkLst>
            <pc:docMk/>
            <pc:sldMk cId="433681775" sldId="724"/>
            <ac:cxnSpMk id="33" creationId="{0E7C56B1-0CA3-46A1-99E0-C5E1FDD952E2}"/>
          </ac:cxnSpMkLst>
        </pc:cxnChg>
        <pc:cxnChg chg="mod">
          <ac:chgData name="Mirosław Jedynak" userId="45d8003b4faec997" providerId="LiveId" clId="{ABC9ADA4-C7EA-4A14-9D2F-D242E5C3F4DD}" dt="2018-10-08T19:12:16.182" v="4749" actId="1038"/>
          <ac:cxnSpMkLst>
            <pc:docMk/>
            <pc:sldMk cId="433681775" sldId="724"/>
            <ac:cxnSpMk id="37" creationId="{9E1E25A9-59A2-4063-B8F5-86EDC564D80E}"/>
          </ac:cxnSpMkLst>
        </pc:cxnChg>
        <pc:cxnChg chg="mod">
          <ac:chgData name="Mirosław Jedynak" userId="45d8003b4faec997" providerId="LiveId" clId="{ABC9ADA4-C7EA-4A14-9D2F-D242E5C3F4DD}" dt="2018-10-08T19:12:16.182" v="4749" actId="1038"/>
          <ac:cxnSpMkLst>
            <pc:docMk/>
            <pc:sldMk cId="433681775" sldId="724"/>
            <ac:cxnSpMk id="41" creationId="{620245E2-80C8-4276-AB1B-5D360FE44DF0}"/>
          </ac:cxnSpMkLst>
        </pc:cxnChg>
        <pc:cxnChg chg="mod">
          <ac:chgData name="Mirosław Jedynak" userId="45d8003b4faec997" providerId="LiveId" clId="{ABC9ADA4-C7EA-4A14-9D2F-D242E5C3F4DD}" dt="2018-10-08T19:12:16.182" v="4749" actId="1038"/>
          <ac:cxnSpMkLst>
            <pc:docMk/>
            <pc:sldMk cId="433681775" sldId="724"/>
            <ac:cxnSpMk id="45" creationId="{F3818CD2-895D-45B5-909B-E723E5FD24CF}"/>
          </ac:cxnSpMkLst>
        </pc:cxnChg>
        <pc:cxnChg chg="mod">
          <ac:chgData name="Mirosław Jedynak" userId="45d8003b4faec997" providerId="LiveId" clId="{ABC9ADA4-C7EA-4A14-9D2F-D242E5C3F4DD}" dt="2018-10-08T19:12:16.182" v="4749" actId="1038"/>
          <ac:cxnSpMkLst>
            <pc:docMk/>
            <pc:sldMk cId="433681775" sldId="724"/>
            <ac:cxnSpMk id="52" creationId="{131DC47F-3E50-479B-8E4F-264D8312A479}"/>
          </ac:cxnSpMkLst>
        </pc:cxnChg>
        <pc:cxnChg chg="add mod">
          <ac:chgData name="Mirosław Jedynak" userId="45d8003b4faec997" providerId="LiveId" clId="{ABC9ADA4-C7EA-4A14-9D2F-D242E5C3F4DD}" dt="2018-10-08T19:12:16.182" v="4749" actId="1038"/>
          <ac:cxnSpMkLst>
            <pc:docMk/>
            <pc:sldMk cId="433681775" sldId="724"/>
            <ac:cxnSpMk id="55" creationId="{4C29DBF7-0E5D-41EC-B1B6-6BBAD062D14F}"/>
          </ac:cxnSpMkLst>
        </pc:cxnChg>
        <pc:cxnChg chg="add mod">
          <ac:chgData name="Mirosław Jedynak" userId="45d8003b4faec997" providerId="LiveId" clId="{ABC9ADA4-C7EA-4A14-9D2F-D242E5C3F4DD}" dt="2018-10-08T19:12:16.182" v="4749" actId="1038"/>
          <ac:cxnSpMkLst>
            <pc:docMk/>
            <pc:sldMk cId="433681775" sldId="724"/>
            <ac:cxnSpMk id="56" creationId="{B3220AED-CD90-45F3-A9D3-539FA09DC625}"/>
          </ac:cxnSpMkLst>
        </pc:cxnChg>
        <pc:cxnChg chg="add mod">
          <ac:chgData name="Mirosław Jedynak" userId="45d8003b4faec997" providerId="LiveId" clId="{ABC9ADA4-C7EA-4A14-9D2F-D242E5C3F4DD}" dt="2018-10-08T19:12:16.182" v="4749" actId="1038"/>
          <ac:cxnSpMkLst>
            <pc:docMk/>
            <pc:sldMk cId="433681775" sldId="724"/>
            <ac:cxnSpMk id="59" creationId="{7E009DE7-66C6-46CF-A32B-7D44D1B53DE0}"/>
          </ac:cxnSpMkLst>
        </pc:cxnChg>
        <pc:cxnChg chg="add mod">
          <ac:chgData name="Mirosław Jedynak" userId="45d8003b4faec997" providerId="LiveId" clId="{ABC9ADA4-C7EA-4A14-9D2F-D242E5C3F4DD}" dt="2018-10-08T19:12:16.182" v="4749" actId="1038"/>
          <ac:cxnSpMkLst>
            <pc:docMk/>
            <pc:sldMk cId="433681775" sldId="724"/>
            <ac:cxnSpMk id="70" creationId="{D70134C7-973D-41FB-AD6B-6BD31FBEE272}"/>
          </ac:cxnSpMkLst>
        </pc:cxnChg>
        <pc:cxnChg chg="add mod">
          <ac:chgData name="Mirosław Jedynak" userId="45d8003b4faec997" providerId="LiveId" clId="{ABC9ADA4-C7EA-4A14-9D2F-D242E5C3F4DD}" dt="2018-10-08T19:12:16.182" v="4749" actId="1038"/>
          <ac:cxnSpMkLst>
            <pc:docMk/>
            <pc:sldMk cId="433681775" sldId="724"/>
            <ac:cxnSpMk id="75" creationId="{A03BCCFA-1F2D-4710-9691-F08B734E429C}"/>
          </ac:cxnSpMkLst>
        </pc:cxnChg>
      </pc:sldChg>
      <pc:sldChg chg="modSp add ord">
        <pc:chgData name="Mirosław Jedynak" userId="45d8003b4faec997" providerId="LiveId" clId="{ABC9ADA4-C7EA-4A14-9D2F-D242E5C3F4DD}" dt="2018-10-17T08:30:35.628" v="5728" actId="790"/>
        <pc:sldMkLst>
          <pc:docMk/>
          <pc:sldMk cId="1929369137" sldId="725"/>
        </pc:sldMkLst>
        <pc:spChg chg="mod">
          <ac:chgData name="Mirosław Jedynak" userId="45d8003b4faec997" providerId="LiveId" clId="{ABC9ADA4-C7EA-4A14-9D2F-D242E5C3F4DD}" dt="2018-10-17T08:30:35.628" v="5728" actId="790"/>
          <ac:spMkLst>
            <pc:docMk/>
            <pc:sldMk cId="1929369137" sldId="725"/>
            <ac:spMk id="2" creationId="{63AB39E9-FBC2-4E11-B5DE-C0B0B30F8B4A}"/>
          </ac:spMkLst>
        </pc:spChg>
        <pc:spChg chg="mod">
          <ac:chgData name="Mirosław Jedynak" userId="45d8003b4faec997" providerId="LiveId" clId="{ABC9ADA4-C7EA-4A14-9D2F-D242E5C3F4DD}" dt="2018-10-17T08:30:35.628" v="5728" actId="790"/>
          <ac:spMkLst>
            <pc:docMk/>
            <pc:sldMk cId="1929369137" sldId="725"/>
            <ac:spMk id="3" creationId="{921887DA-EC6E-4D8A-B2DB-70AE5F478FF6}"/>
          </ac:spMkLst>
        </pc:spChg>
        <pc:spChg chg="mod">
          <ac:chgData name="Mirosław Jedynak" userId="45d8003b4faec997" providerId="LiveId" clId="{ABC9ADA4-C7EA-4A14-9D2F-D242E5C3F4DD}" dt="2018-10-17T08:30:35.628" v="5728" actId="790"/>
          <ac:spMkLst>
            <pc:docMk/>
            <pc:sldMk cId="1929369137" sldId="725"/>
            <ac:spMk id="4" creationId="{E79F68DF-6EE9-4766-9433-96CF0A7D2FD2}"/>
          </ac:spMkLst>
        </pc:spChg>
        <pc:spChg chg="mod">
          <ac:chgData name="Mirosław Jedynak" userId="45d8003b4faec997" providerId="LiveId" clId="{ABC9ADA4-C7EA-4A14-9D2F-D242E5C3F4DD}" dt="2018-10-17T08:30:35.628" v="5728" actId="790"/>
          <ac:spMkLst>
            <pc:docMk/>
            <pc:sldMk cId="1929369137" sldId="725"/>
            <ac:spMk id="5" creationId="{D8100837-FB3A-4E69-98F1-1D663B1AF1A0}"/>
          </ac:spMkLst>
        </pc:spChg>
        <pc:spChg chg="mod">
          <ac:chgData name="Mirosław Jedynak" userId="45d8003b4faec997" providerId="LiveId" clId="{ABC9ADA4-C7EA-4A14-9D2F-D242E5C3F4DD}" dt="2018-10-17T08:30:35.628" v="5728" actId="790"/>
          <ac:spMkLst>
            <pc:docMk/>
            <pc:sldMk cId="1929369137" sldId="725"/>
            <ac:spMk id="6" creationId="{0708D225-FFFB-4E2A-B0C3-96759BE0543E}"/>
          </ac:spMkLst>
        </pc:spChg>
        <pc:spChg chg="mod">
          <ac:chgData name="Mirosław Jedynak" userId="45d8003b4faec997" providerId="LiveId" clId="{ABC9ADA4-C7EA-4A14-9D2F-D242E5C3F4DD}" dt="2018-10-17T08:30:35.628" v="5728" actId="790"/>
          <ac:spMkLst>
            <pc:docMk/>
            <pc:sldMk cId="1929369137" sldId="725"/>
            <ac:spMk id="7" creationId="{E6B35DB0-76FB-4A3A-9068-7B393A69A304}"/>
          </ac:spMkLst>
        </pc:spChg>
        <pc:spChg chg="mod">
          <ac:chgData name="Mirosław Jedynak" userId="45d8003b4faec997" providerId="LiveId" clId="{ABC9ADA4-C7EA-4A14-9D2F-D242E5C3F4DD}" dt="2018-10-17T08:30:35.628" v="5728" actId="790"/>
          <ac:spMkLst>
            <pc:docMk/>
            <pc:sldMk cId="1929369137" sldId="725"/>
            <ac:spMk id="8" creationId="{A0395401-E4D7-4DB4-B713-984C112B15E6}"/>
          </ac:spMkLst>
        </pc:spChg>
      </pc:sldChg>
      <pc:sldChg chg="modSp add">
        <pc:chgData name="Mirosław Jedynak" userId="45d8003b4faec997" providerId="LiveId" clId="{ABC9ADA4-C7EA-4A14-9D2F-D242E5C3F4DD}" dt="2018-10-17T08:09:11.480" v="5371" actId="20577"/>
        <pc:sldMkLst>
          <pc:docMk/>
          <pc:sldMk cId="886230953" sldId="726"/>
        </pc:sldMkLst>
        <pc:spChg chg="mod">
          <ac:chgData name="Mirosław Jedynak" userId="45d8003b4faec997" providerId="LiveId" clId="{ABC9ADA4-C7EA-4A14-9D2F-D242E5C3F4DD}" dt="2018-10-17T08:09:11.480" v="5371" actId="20577"/>
          <ac:spMkLst>
            <pc:docMk/>
            <pc:sldMk cId="886230953" sldId="726"/>
            <ac:spMk id="2" creationId="{01866EE1-65C4-468A-8924-1DF6DC93D7AB}"/>
          </ac:spMkLst>
        </pc:spChg>
      </pc:sldChg>
      <pc:sldChg chg="addSp delSp modSp add mod setBg">
        <pc:chgData name="Mirosław Jedynak" userId="45d8003b4faec997" providerId="LiveId" clId="{ABC9ADA4-C7EA-4A14-9D2F-D242E5C3F4DD}" dt="2018-10-17T08:14:27.742" v="5401" actId="26606"/>
        <pc:sldMkLst>
          <pc:docMk/>
          <pc:sldMk cId="4110299149" sldId="727"/>
        </pc:sldMkLst>
        <pc:spChg chg="add del">
          <ac:chgData name="Mirosław Jedynak" userId="45d8003b4faec997" providerId="LiveId" clId="{ABC9ADA4-C7EA-4A14-9D2F-D242E5C3F4DD}" dt="2018-10-17T08:13:27.460" v="5390" actId="26606"/>
          <ac:spMkLst>
            <pc:docMk/>
            <pc:sldMk cId="4110299149" sldId="727"/>
            <ac:spMk id="8" creationId="{A2509F26-B5DC-4BA7-B476-4CB044237A2E}"/>
          </ac:spMkLst>
        </pc:spChg>
        <pc:spChg chg="add del">
          <ac:chgData name="Mirosław Jedynak" userId="45d8003b4faec997" providerId="LiveId" clId="{ABC9ADA4-C7EA-4A14-9D2F-D242E5C3F4DD}" dt="2018-10-17T08:13:27.460" v="5390" actId="26606"/>
          <ac:spMkLst>
            <pc:docMk/>
            <pc:sldMk cId="4110299149" sldId="727"/>
            <ac:spMk id="10" creationId="{DB103EB1-B135-4526-B883-33228FC27FF1}"/>
          </ac:spMkLst>
        </pc:spChg>
        <pc:spChg chg="add">
          <ac:chgData name="Mirosław Jedynak" userId="45d8003b4faec997" providerId="LiveId" clId="{ABC9ADA4-C7EA-4A14-9D2F-D242E5C3F4DD}" dt="2018-10-17T08:14:27.742" v="5401" actId="26606"/>
          <ac:spMkLst>
            <pc:docMk/>
            <pc:sldMk cId="4110299149" sldId="727"/>
            <ac:spMk id="16" creationId="{A2509F26-B5DC-4BA7-B476-4CB044237A2E}"/>
          </ac:spMkLst>
        </pc:spChg>
        <pc:spChg chg="add">
          <ac:chgData name="Mirosław Jedynak" userId="45d8003b4faec997" providerId="LiveId" clId="{ABC9ADA4-C7EA-4A14-9D2F-D242E5C3F4DD}" dt="2018-10-17T08:14:27.742" v="5401" actId="26606"/>
          <ac:spMkLst>
            <pc:docMk/>
            <pc:sldMk cId="4110299149" sldId="727"/>
            <ac:spMk id="18" creationId="{DB103EB1-B135-4526-B883-33228FC27FF1}"/>
          </ac:spMkLst>
        </pc:spChg>
        <pc:picChg chg="add del mod">
          <ac:chgData name="Mirosław Jedynak" userId="45d8003b4faec997" providerId="LiveId" clId="{ABC9ADA4-C7EA-4A14-9D2F-D242E5C3F4DD}" dt="2018-10-17T08:13:29.251" v="5392"/>
          <ac:picMkLst>
            <pc:docMk/>
            <pc:sldMk cId="4110299149" sldId="727"/>
            <ac:picMk id="3" creationId="{3FB025D4-9B46-4972-B7A1-7FE65659CC07}"/>
          </ac:picMkLst>
        </pc:picChg>
        <pc:picChg chg="add del mod">
          <ac:chgData name="Mirosław Jedynak" userId="45d8003b4faec997" providerId="LiveId" clId="{ABC9ADA4-C7EA-4A14-9D2F-D242E5C3F4DD}" dt="2018-10-17T08:13:26.623" v="5388"/>
          <ac:picMkLst>
            <pc:docMk/>
            <pc:sldMk cId="4110299149" sldId="727"/>
            <ac:picMk id="5" creationId="{8EFD7488-BC2F-4ED3-870D-EC88803D6BB2}"/>
          </ac:picMkLst>
        </pc:picChg>
        <pc:picChg chg="add del mod">
          <ac:chgData name="Mirosław Jedynak" userId="45d8003b4faec997" providerId="LiveId" clId="{ABC9ADA4-C7EA-4A14-9D2F-D242E5C3F4DD}" dt="2018-10-17T08:14:24.707" v="5397"/>
          <ac:picMkLst>
            <pc:docMk/>
            <pc:sldMk cId="4110299149" sldId="727"/>
            <ac:picMk id="7" creationId="{F6763F5E-5B32-4B8B-A230-9FE195DBC546}"/>
          </ac:picMkLst>
        </pc:picChg>
        <pc:picChg chg="add mod">
          <ac:chgData name="Mirosław Jedynak" userId="45d8003b4faec997" providerId="LiveId" clId="{ABC9ADA4-C7EA-4A14-9D2F-D242E5C3F4DD}" dt="2018-10-17T08:14:27.742" v="5401" actId="26606"/>
          <ac:picMkLst>
            <pc:docMk/>
            <pc:sldMk cId="4110299149" sldId="727"/>
            <ac:picMk id="11" creationId="{6F877282-D388-4A5F-A4EB-B722EAC8F9BA}"/>
          </ac:picMkLst>
        </pc:picChg>
      </pc:sldChg>
      <pc:sldChg chg="modSp add ord">
        <pc:chgData name="Mirosław Jedynak" userId="45d8003b4faec997" providerId="LiveId" clId="{ABC9ADA4-C7EA-4A14-9D2F-D242E5C3F4DD}" dt="2018-10-17T08:40:49.730" v="5866" actId="20577"/>
        <pc:sldMkLst>
          <pc:docMk/>
          <pc:sldMk cId="1579557536" sldId="728"/>
        </pc:sldMkLst>
        <pc:spChg chg="mod">
          <ac:chgData name="Mirosław Jedynak" userId="45d8003b4faec997" providerId="LiveId" clId="{ABC9ADA4-C7EA-4A14-9D2F-D242E5C3F4DD}" dt="2018-10-17T08:17:12.750" v="5426" actId="20577"/>
          <ac:spMkLst>
            <pc:docMk/>
            <pc:sldMk cId="1579557536" sldId="728"/>
            <ac:spMk id="2" creationId="{9454D6FD-F338-4A77-86E0-18F85DF6B287}"/>
          </ac:spMkLst>
        </pc:spChg>
        <pc:spChg chg="mod">
          <ac:chgData name="Mirosław Jedynak" userId="45d8003b4faec997" providerId="LiveId" clId="{ABC9ADA4-C7EA-4A14-9D2F-D242E5C3F4DD}" dt="2018-10-17T08:40:49.730" v="5866" actId="20577"/>
          <ac:spMkLst>
            <pc:docMk/>
            <pc:sldMk cId="1579557536" sldId="728"/>
            <ac:spMk id="3" creationId="{AED2FFFB-A4C8-4DA0-B7BE-9A7DB0B4F5D3}"/>
          </ac:spMkLst>
        </pc:spChg>
      </pc:sldChg>
      <pc:sldChg chg="addSp delSp modSp add">
        <pc:chgData name="Mirosław Jedynak" userId="45d8003b4faec997" providerId="LiveId" clId="{ABC9ADA4-C7EA-4A14-9D2F-D242E5C3F4DD}" dt="2018-10-17T08:17:42.278" v="5476" actId="20577"/>
        <pc:sldMkLst>
          <pc:docMk/>
          <pc:sldMk cId="3728014632" sldId="729"/>
        </pc:sldMkLst>
        <pc:spChg chg="mod">
          <ac:chgData name="Mirosław Jedynak" userId="45d8003b4faec997" providerId="LiveId" clId="{ABC9ADA4-C7EA-4A14-9D2F-D242E5C3F4DD}" dt="2018-10-17T08:17:42.278" v="5476" actId="20577"/>
          <ac:spMkLst>
            <pc:docMk/>
            <pc:sldMk cId="3728014632" sldId="729"/>
            <ac:spMk id="2" creationId="{A8B9493F-7F6B-4098-8F1A-C013023870C4}"/>
          </ac:spMkLst>
        </pc:spChg>
        <pc:spChg chg="del">
          <ac:chgData name="Mirosław Jedynak" userId="45d8003b4faec997" providerId="LiveId" clId="{ABC9ADA4-C7EA-4A14-9D2F-D242E5C3F4DD}" dt="2018-10-17T08:17:36.830" v="5461"/>
          <ac:spMkLst>
            <pc:docMk/>
            <pc:sldMk cId="3728014632" sldId="729"/>
            <ac:spMk id="3" creationId="{F36F53EE-C2C0-40AD-9562-9E01E04590ED}"/>
          </ac:spMkLst>
        </pc:spChg>
        <pc:spChg chg="del">
          <ac:chgData name="Mirosław Jedynak" userId="45d8003b4faec997" providerId="LiveId" clId="{ABC9ADA4-C7EA-4A14-9D2F-D242E5C3F4DD}" dt="2018-10-17T08:17:36.830" v="5461"/>
          <ac:spMkLst>
            <pc:docMk/>
            <pc:sldMk cId="3728014632" sldId="729"/>
            <ac:spMk id="4" creationId="{12AA7566-2BEE-4F7E-822D-09877FD365E9}"/>
          </ac:spMkLst>
        </pc:spChg>
        <pc:spChg chg="add mod">
          <ac:chgData name="Mirosław Jedynak" userId="45d8003b4faec997" providerId="LiveId" clId="{ABC9ADA4-C7EA-4A14-9D2F-D242E5C3F4DD}" dt="2018-10-17T08:17:36.830" v="5461"/>
          <ac:spMkLst>
            <pc:docMk/>
            <pc:sldMk cId="3728014632" sldId="729"/>
            <ac:spMk id="5" creationId="{9C09CECA-7403-4936-A004-C4153AC669D2}"/>
          </ac:spMkLst>
        </pc:spChg>
        <pc:spChg chg="add mod">
          <ac:chgData name="Mirosław Jedynak" userId="45d8003b4faec997" providerId="LiveId" clId="{ABC9ADA4-C7EA-4A14-9D2F-D242E5C3F4DD}" dt="2018-10-17T08:17:36.830" v="5461"/>
          <ac:spMkLst>
            <pc:docMk/>
            <pc:sldMk cId="3728014632" sldId="729"/>
            <ac:spMk id="6" creationId="{B5BAFC4F-E51C-47FB-80BF-2AAF2918B22E}"/>
          </ac:spMkLst>
        </pc:spChg>
      </pc:sldChg>
      <pc:sldChg chg="addSp modSp add modAnim">
        <pc:chgData name="Mirosław Jedynak" userId="45d8003b4faec997" providerId="LiveId" clId="{ABC9ADA4-C7EA-4A14-9D2F-D242E5C3F4DD}" dt="2018-10-17T08:20:11.002" v="5525"/>
        <pc:sldMkLst>
          <pc:docMk/>
          <pc:sldMk cId="4081196546" sldId="730"/>
        </pc:sldMkLst>
        <pc:spChg chg="mod">
          <ac:chgData name="Mirosław Jedynak" userId="45d8003b4faec997" providerId="LiveId" clId="{ABC9ADA4-C7EA-4A14-9D2F-D242E5C3F4DD}" dt="2018-10-17T08:19:40.317" v="5496" actId="20577"/>
          <ac:spMkLst>
            <pc:docMk/>
            <pc:sldMk cId="4081196546" sldId="730"/>
            <ac:spMk id="3" creationId="{55081B47-CF94-4685-91FE-6C3B9FEEB03D}"/>
          </ac:spMkLst>
        </pc:spChg>
        <pc:spChg chg="mod">
          <ac:chgData name="Mirosław Jedynak" userId="45d8003b4faec997" providerId="LiveId" clId="{ABC9ADA4-C7EA-4A14-9D2F-D242E5C3F4DD}" dt="2018-10-17T08:19:58.075" v="5524"/>
          <ac:spMkLst>
            <pc:docMk/>
            <pc:sldMk cId="4081196546" sldId="730"/>
            <ac:spMk id="80" creationId="{ECCD6E03-F037-4CA4-9CF4-F3233306C222}"/>
          </ac:spMkLst>
        </pc:spChg>
        <pc:cxnChg chg="add mod">
          <ac:chgData name="Mirosław Jedynak" userId="45d8003b4faec997" providerId="LiveId" clId="{ABC9ADA4-C7EA-4A14-9D2F-D242E5C3F4DD}" dt="2018-10-17T08:19:34.292" v="5481" actId="1582"/>
          <ac:cxnSpMkLst>
            <pc:docMk/>
            <pc:sldMk cId="4081196546" sldId="730"/>
            <ac:cxnSpMk id="6" creationId="{5E384BFD-7D0A-485D-BFED-4216B60D69EC}"/>
          </ac:cxnSpMkLst>
        </pc:cxnChg>
      </pc:sldChg>
      <pc:sldChg chg="addSp delSp modSp add">
        <pc:chgData name="Mirosław Jedynak" userId="45d8003b4faec997" providerId="LiveId" clId="{ABC9ADA4-C7EA-4A14-9D2F-D242E5C3F4DD}" dt="2018-10-17T08:23:24.437" v="5701" actId="732"/>
        <pc:sldMkLst>
          <pc:docMk/>
          <pc:sldMk cId="2912092920" sldId="731"/>
        </pc:sldMkLst>
        <pc:spChg chg="del">
          <ac:chgData name="Mirosław Jedynak" userId="45d8003b4faec997" providerId="LiveId" clId="{ABC9ADA4-C7EA-4A14-9D2F-D242E5C3F4DD}" dt="2018-10-17T08:22:31.997" v="5695"/>
          <ac:spMkLst>
            <pc:docMk/>
            <pc:sldMk cId="2912092920" sldId="731"/>
            <ac:spMk id="2" creationId="{6EA738F3-3EEA-4D77-B77A-C3A041005B49}"/>
          </ac:spMkLst>
        </pc:spChg>
        <pc:spChg chg="del">
          <ac:chgData name="Mirosław Jedynak" userId="45d8003b4faec997" providerId="LiveId" clId="{ABC9ADA4-C7EA-4A14-9D2F-D242E5C3F4DD}" dt="2018-10-17T08:22:31.997" v="5695"/>
          <ac:spMkLst>
            <pc:docMk/>
            <pc:sldMk cId="2912092920" sldId="731"/>
            <ac:spMk id="3" creationId="{1F438C66-A7F1-4CEB-B4F0-8986D627D152}"/>
          </ac:spMkLst>
        </pc:spChg>
        <pc:picChg chg="add mod modCrop">
          <ac:chgData name="Mirosław Jedynak" userId="45d8003b4faec997" providerId="LiveId" clId="{ABC9ADA4-C7EA-4A14-9D2F-D242E5C3F4DD}" dt="2018-10-17T08:23:24.437" v="5701" actId="732"/>
          <ac:picMkLst>
            <pc:docMk/>
            <pc:sldMk cId="2912092920" sldId="731"/>
            <ac:picMk id="5" creationId="{72CEA818-6518-42D3-9C66-858C5BB7DA3A}"/>
          </ac:picMkLst>
        </pc:picChg>
      </pc:sldChg>
      <pc:sldMasterChg chg="modSldLayout">
        <pc:chgData name="Mirosław Jedynak" userId="45d8003b4faec997" providerId="LiveId" clId="{ABC9ADA4-C7EA-4A14-9D2F-D242E5C3F4DD}" dt="2018-10-17T08:29:28.169" v="5722" actId="790"/>
        <pc:sldMasterMkLst>
          <pc:docMk/>
          <pc:sldMasterMk cId="1972691916" sldId="2147483648"/>
        </pc:sldMasterMkLst>
        <pc:sldLayoutChg chg="modSp">
          <pc:chgData name="Mirosław Jedynak" userId="45d8003b4faec997" providerId="LiveId" clId="{ABC9ADA4-C7EA-4A14-9D2F-D242E5C3F4DD}" dt="2018-10-17T08:29:28.169" v="5722" actId="790"/>
          <pc:sldLayoutMkLst>
            <pc:docMk/>
            <pc:sldMasterMk cId="1972691916" sldId="2147483648"/>
            <pc:sldLayoutMk cId="2633800030" sldId="2147483705"/>
          </pc:sldLayoutMkLst>
          <pc:spChg chg="mod">
            <ac:chgData name="Mirosław Jedynak" userId="45d8003b4faec997" providerId="LiveId" clId="{ABC9ADA4-C7EA-4A14-9D2F-D242E5C3F4DD}" dt="2018-10-17T08:29:28.169" v="5722" actId="790"/>
            <ac:spMkLst>
              <pc:docMk/>
              <pc:sldMasterMk cId="1972691916" sldId="2147483648"/>
              <pc:sldLayoutMk cId="2633800030" sldId="2147483705"/>
              <ac:spMk id="2" creationId="{00000000-0000-0000-0000-000000000000}"/>
            </ac:spMkLst>
          </pc:spChg>
          <pc:spChg chg="mod">
            <ac:chgData name="Mirosław Jedynak" userId="45d8003b4faec997" providerId="LiveId" clId="{ABC9ADA4-C7EA-4A14-9D2F-D242E5C3F4DD}" dt="2018-10-17T08:29:28.169" v="5722" actId="790"/>
            <ac:spMkLst>
              <pc:docMk/>
              <pc:sldMasterMk cId="1972691916" sldId="2147483648"/>
              <pc:sldLayoutMk cId="2633800030" sldId="2147483705"/>
              <ac:spMk id="6" creationId="{00000000-0000-0000-0000-000000000000}"/>
            </ac:spMkLst>
          </pc:spChg>
          <pc:spChg chg="mod">
            <ac:chgData name="Mirosław Jedynak" userId="45d8003b4faec997" providerId="LiveId" clId="{ABC9ADA4-C7EA-4A14-9D2F-D242E5C3F4DD}" dt="2018-10-17T08:29:28.169" v="5722" actId="790"/>
            <ac:spMkLst>
              <pc:docMk/>
              <pc:sldMasterMk cId="1972691916" sldId="2147483648"/>
              <pc:sldLayoutMk cId="2633800030" sldId="2147483705"/>
              <ac:spMk id="9" creationId="{00000000-0000-0000-0000-000000000000}"/>
            </ac:spMkLst>
          </pc:spChg>
          <pc:spChg chg="mod">
            <ac:chgData name="Mirosław Jedynak" userId="45d8003b4faec997" providerId="LiveId" clId="{ABC9ADA4-C7EA-4A14-9D2F-D242E5C3F4DD}" dt="2018-10-17T08:29:28.169" v="5722" actId="790"/>
            <ac:spMkLst>
              <pc:docMk/>
              <pc:sldMasterMk cId="1972691916" sldId="2147483648"/>
              <pc:sldLayoutMk cId="2633800030" sldId="2147483705"/>
              <ac:spMk id="10" creationId="{00000000-0000-0000-0000-000000000000}"/>
            </ac:spMkLst>
          </pc:spChg>
          <pc:spChg chg="mod">
            <ac:chgData name="Mirosław Jedynak" userId="45d8003b4faec997" providerId="LiveId" clId="{ABC9ADA4-C7EA-4A14-9D2F-D242E5C3F4DD}" dt="2018-10-17T08:29:28.169" v="5722" actId="790"/>
            <ac:spMkLst>
              <pc:docMk/>
              <pc:sldMasterMk cId="1972691916" sldId="2147483648"/>
              <pc:sldLayoutMk cId="2633800030" sldId="2147483705"/>
              <ac:spMk id="11" creationId="{00000000-0000-0000-0000-000000000000}"/>
            </ac:spMkLst>
          </pc:spChg>
          <pc:spChg chg="mod">
            <ac:chgData name="Mirosław Jedynak" userId="45d8003b4faec997" providerId="LiveId" clId="{ABC9ADA4-C7EA-4A14-9D2F-D242E5C3F4DD}" dt="2018-10-17T08:29:28.169" v="5722" actId="790"/>
            <ac:spMkLst>
              <pc:docMk/>
              <pc:sldMasterMk cId="1972691916" sldId="2147483648"/>
              <pc:sldLayoutMk cId="2633800030" sldId="2147483705"/>
              <ac:spMk id="12" creationId="{00000000-0000-0000-0000-000000000000}"/>
            </ac:spMkLst>
          </pc:spChg>
        </pc:sldLayoutChg>
      </pc:sldMasterChg>
    </pc:docChg>
  </pc:docChgLst>
  <pc:docChgLst>
    <pc:chgData name="Mirosław Jedynak" userId="b351a4e2-1c67-49e0-a4ca-78d28cfe2d71" providerId="ADAL" clId="{5CE1C359-4D9C-4881-AADF-459F3302D518}"/>
    <pc:docChg chg="undo custSel mod addSld delSld modSld sldOrd">
      <pc:chgData name="Mirosław Jedynak" userId="b351a4e2-1c67-49e0-a4ca-78d28cfe2d71" providerId="ADAL" clId="{5CE1C359-4D9C-4881-AADF-459F3302D518}" dt="2018-10-05T08:54:11.627" v="5702" actId="962"/>
      <pc:docMkLst>
        <pc:docMk/>
      </pc:docMkLst>
      <pc:sldChg chg="addSp delSp modSp add modNotesTx">
        <pc:chgData name="Mirosław Jedynak" userId="b351a4e2-1c67-49e0-a4ca-78d28cfe2d71" providerId="ADAL" clId="{5CE1C359-4D9C-4881-AADF-459F3302D518}" dt="2018-10-04T08:03:53.556" v="1061" actId="20577"/>
        <pc:sldMkLst>
          <pc:docMk/>
          <pc:sldMk cId="469351966" sldId="609"/>
        </pc:sldMkLst>
        <pc:spChg chg="del">
          <ac:chgData name="Mirosław Jedynak" userId="b351a4e2-1c67-49e0-a4ca-78d28cfe2d71" providerId="ADAL" clId="{5CE1C359-4D9C-4881-AADF-459F3302D518}" dt="2018-10-04T08:01:31.772" v="855"/>
          <ac:spMkLst>
            <pc:docMk/>
            <pc:sldMk cId="469351966" sldId="609"/>
            <ac:spMk id="2" creationId="{8DE62695-C12F-4646-B7A3-7EA399ABBEC6}"/>
          </ac:spMkLst>
        </pc:spChg>
        <pc:spChg chg="del">
          <ac:chgData name="Mirosław Jedynak" userId="b351a4e2-1c67-49e0-a4ca-78d28cfe2d71" providerId="ADAL" clId="{5CE1C359-4D9C-4881-AADF-459F3302D518}" dt="2018-10-04T08:01:31.772" v="855"/>
          <ac:spMkLst>
            <pc:docMk/>
            <pc:sldMk cId="469351966" sldId="609"/>
            <ac:spMk id="3" creationId="{7B1B1CB7-0160-4B3F-A175-5BA71AAADF91}"/>
          </ac:spMkLst>
        </pc:spChg>
        <pc:spChg chg="add mod">
          <ac:chgData name="Mirosław Jedynak" userId="b351a4e2-1c67-49e0-a4ca-78d28cfe2d71" providerId="ADAL" clId="{5CE1C359-4D9C-4881-AADF-459F3302D518}" dt="2018-10-04T08:01:55.628" v="873" actId="20577"/>
          <ac:spMkLst>
            <pc:docMk/>
            <pc:sldMk cId="469351966" sldId="609"/>
            <ac:spMk id="5" creationId="{19DB7529-80AF-4EF5-A607-4467121D5DA2}"/>
          </ac:spMkLst>
        </pc:spChg>
        <pc:spChg chg="add mod">
          <ac:chgData name="Mirosław Jedynak" userId="b351a4e2-1c67-49e0-a4ca-78d28cfe2d71" providerId="ADAL" clId="{5CE1C359-4D9C-4881-AADF-459F3302D518}" dt="2018-10-04T08:01:31.772" v="855"/>
          <ac:spMkLst>
            <pc:docMk/>
            <pc:sldMk cId="469351966" sldId="609"/>
            <ac:spMk id="6" creationId="{E53D4913-70C2-4F06-AA6E-32696B15657D}"/>
          </ac:spMkLst>
        </pc:spChg>
        <pc:picChg chg="add mod">
          <ac:chgData name="Mirosław Jedynak" userId="b351a4e2-1c67-49e0-a4ca-78d28cfe2d71" providerId="ADAL" clId="{5CE1C359-4D9C-4881-AADF-459F3302D518}" dt="2018-10-04T08:01:36.265" v="857" actId="14100"/>
          <ac:picMkLst>
            <pc:docMk/>
            <pc:sldMk cId="469351966" sldId="609"/>
            <ac:picMk id="4" creationId="{041B378F-33FA-4A17-B0E4-4C16F5ECA368}"/>
          </ac:picMkLst>
        </pc:picChg>
      </pc:sldChg>
      <pc:sldChg chg="addSp delSp modSp add ord">
        <pc:chgData name="Mirosław Jedynak" userId="b351a4e2-1c67-49e0-a4ca-78d28cfe2d71" providerId="ADAL" clId="{5CE1C359-4D9C-4881-AADF-459F3302D518}" dt="2018-10-04T08:37:02.742" v="1281"/>
        <pc:sldMkLst>
          <pc:docMk/>
          <pc:sldMk cId="164145447" sldId="610"/>
        </pc:sldMkLst>
        <pc:spChg chg="del">
          <ac:chgData name="Mirosław Jedynak" userId="b351a4e2-1c67-49e0-a4ca-78d28cfe2d71" providerId="ADAL" clId="{5CE1C359-4D9C-4881-AADF-459F3302D518}" dt="2018-10-04T08:09:40.397" v="1063" actId="931"/>
          <ac:spMkLst>
            <pc:docMk/>
            <pc:sldMk cId="164145447" sldId="610"/>
            <ac:spMk id="2" creationId="{DA4B5B09-B5C4-4EE8-84CB-E3791AD90A2A}"/>
          </ac:spMkLst>
        </pc:spChg>
        <pc:picChg chg="add mod">
          <ac:chgData name="Mirosław Jedynak" userId="b351a4e2-1c67-49e0-a4ca-78d28cfe2d71" providerId="ADAL" clId="{5CE1C359-4D9C-4881-AADF-459F3302D518}" dt="2018-10-04T08:09:42.367" v="1065" actId="27614"/>
          <ac:picMkLst>
            <pc:docMk/>
            <pc:sldMk cId="164145447" sldId="610"/>
            <ac:picMk id="5" creationId="{42AB6473-9FD6-4C11-B19F-D22F9B5542AA}"/>
          </ac:picMkLst>
        </pc:picChg>
        <pc:picChg chg="add del mod">
          <ac:chgData name="Mirosław Jedynak" userId="b351a4e2-1c67-49e0-a4ca-78d28cfe2d71" providerId="ADAL" clId="{5CE1C359-4D9C-4881-AADF-459F3302D518}" dt="2018-10-04T08:12:05.754" v="1084" actId="478"/>
          <ac:picMkLst>
            <pc:docMk/>
            <pc:sldMk cId="164145447" sldId="610"/>
            <ac:picMk id="7" creationId="{9400167E-0BA5-4603-AE37-B9BC2EF3C1A0}"/>
          </ac:picMkLst>
        </pc:picChg>
        <pc:picChg chg="add del mod">
          <ac:chgData name="Mirosław Jedynak" userId="b351a4e2-1c67-49e0-a4ca-78d28cfe2d71" providerId="ADAL" clId="{5CE1C359-4D9C-4881-AADF-459F3302D518}" dt="2018-10-04T08:12:05.179" v="1083" actId="478"/>
          <ac:picMkLst>
            <pc:docMk/>
            <pc:sldMk cId="164145447" sldId="610"/>
            <ac:picMk id="9" creationId="{DB356CB6-4224-4CF8-A943-B005193270B6}"/>
          </ac:picMkLst>
        </pc:picChg>
      </pc:sldChg>
      <pc:sldChg chg="modSp add">
        <pc:chgData name="Mirosław Jedynak" userId="b351a4e2-1c67-49e0-a4ca-78d28cfe2d71" providerId="ADAL" clId="{5CE1C359-4D9C-4881-AADF-459F3302D518}" dt="2018-10-04T08:24:52.710" v="1115" actId="20577"/>
        <pc:sldMkLst>
          <pc:docMk/>
          <pc:sldMk cId="2989775748" sldId="613"/>
        </pc:sldMkLst>
        <pc:spChg chg="mod">
          <ac:chgData name="Mirosław Jedynak" userId="b351a4e2-1c67-49e0-a4ca-78d28cfe2d71" providerId="ADAL" clId="{5CE1C359-4D9C-4881-AADF-459F3302D518}" dt="2018-10-04T08:24:52.710" v="1115" actId="20577"/>
          <ac:spMkLst>
            <pc:docMk/>
            <pc:sldMk cId="2989775748" sldId="613"/>
            <ac:spMk id="2" creationId="{A5E95A05-9835-441D-88B5-2B5332272244}"/>
          </ac:spMkLst>
        </pc:spChg>
      </pc:sldChg>
      <pc:sldChg chg="addSp delSp modSp add">
        <pc:chgData name="Mirosław Jedynak" userId="b351a4e2-1c67-49e0-a4ca-78d28cfe2d71" providerId="ADAL" clId="{5CE1C359-4D9C-4881-AADF-459F3302D518}" dt="2018-10-04T08:25:06.736" v="1138" actId="20577"/>
        <pc:sldMkLst>
          <pc:docMk/>
          <pc:sldMk cId="3147319891" sldId="614"/>
        </pc:sldMkLst>
        <pc:spChg chg="del">
          <ac:chgData name="Mirosław Jedynak" userId="b351a4e2-1c67-49e0-a4ca-78d28cfe2d71" providerId="ADAL" clId="{5CE1C359-4D9C-4881-AADF-459F3302D518}" dt="2018-10-04T08:24:59.375" v="1117"/>
          <ac:spMkLst>
            <pc:docMk/>
            <pc:sldMk cId="3147319891" sldId="614"/>
            <ac:spMk id="2" creationId="{335F1F4D-C30A-4F81-8DD8-84632AB26ECE}"/>
          </ac:spMkLst>
        </pc:spChg>
        <pc:spChg chg="del">
          <ac:chgData name="Mirosław Jedynak" userId="b351a4e2-1c67-49e0-a4ca-78d28cfe2d71" providerId="ADAL" clId="{5CE1C359-4D9C-4881-AADF-459F3302D518}" dt="2018-10-04T08:24:59.375" v="1117"/>
          <ac:spMkLst>
            <pc:docMk/>
            <pc:sldMk cId="3147319891" sldId="614"/>
            <ac:spMk id="3" creationId="{2E3594CD-464A-48CE-9050-1EB73C901EA8}"/>
          </ac:spMkLst>
        </pc:spChg>
        <pc:spChg chg="add mod">
          <ac:chgData name="Mirosław Jedynak" userId="b351a4e2-1c67-49e0-a4ca-78d28cfe2d71" providerId="ADAL" clId="{5CE1C359-4D9C-4881-AADF-459F3302D518}" dt="2018-10-04T08:25:06.736" v="1138" actId="20577"/>
          <ac:spMkLst>
            <pc:docMk/>
            <pc:sldMk cId="3147319891" sldId="614"/>
            <ac:spMk id="4" creationId="{7220938D-2526-425A-9CCC-B5CFFCE19749}"/>
          </ac:spMkLst>
        </pc:spChg>
        <pc:spChg chg="add mod">
          <ac:chgData name="Mirosław Jedynak" userId="b351a4e2-1c67-49e0-a4ca-78d28cfe2d71" providerId="ADAL" clId="{5CE1C359-4D9C-4881-AADF-459F3302D518}" dt="2018-10-04T08:24:59.375" v="1117"/>
          <ac:spMkLst>
            <pc:docMk/>
            <pc:sldMk cId="3147319891" sldId="614"/>
            <ac:spMk id="5" creationId="{A2368854-A06A-492A-B73A-217692B5524E}"/>
          </ac:spMkLst>
        </pc:spChg>
        <pc:spChg chg="add mod">
          <ac:chgData name="Mirosław Jedynak" userId="b351a4e2-1c67-49e0-a4ca-78d28cfe2d71" providerId="ADAL" clId="{5CE1C359-4D9C-4881-AADF-459F3302D518}" dt="2018-10-04T08:24:59.375" v="1117"/>
          <ac:spMkLst>
            <pc:docMk/>
            <pc:sldMk cId="3147319891" sldId="614"/>
            <ac:spMk id="6" creationId="{3A060082-D215-4FA6-9456-25D8E933701F}"/>
          </ac:spMkLst>
        </pc:spChg>
      </pc:sldChg>
      <pc:sldChg chg="addSp delSp modSp add">
        <pc:chgData name="Mirosław Jedynak" userId="b351a4e2-1c67-49e0-a4ca-78d28cfe2d71" providerId="ADAL" clId="{5CE1C359-4D9C-4881-AADF-459F3302D518}" dt="2018-10-04T08:36:29.041" v="1280" actId="1076"/>
        <pc:sldMkLst>
          <pc:docMk/>
          <pc:sldMk cId="2132341072" sldId="615"/>
        </pc:sldMkLst>
        <pc:spChg chg="add del mod">
          <ac:chgData name="Mirosław Jedynak" userId="b351a4e2-1c67-49e0-a4ca-78d28cfe2d71" providerId="ADAL" clId="{5CE1C359-4D9C-4881-AADF-459F3302D518}" dt="2018-10-04T08:25:52.780" v="1143" actId="478"/>
          <ac:spMkLst>
            <pc:docMk/>
            <pc:sldMk cId="2132341072" sldId="615"/>
            <ac:spMk id="4" creationId="{9B73294B-C0DB-4F09-96DA-2AA3F746089D}"/>
          </ac:spMkLst>
        </pc:spChg>
        <pc:spChg chg="add del mod">
          <ac:chgData name="Mirosław Jedynak" userId="b351a4e2-1c67-49e0-a4ca-78d28cfe2d71" providerId="ADAL" clId="{5CE1C359-4D9C-4881-AADF-459F3302D518}" dt="2018-10-04T08:26:05.650" v="1146" actId="478"/>
          <ac:spMkLst>
            <pc:docMk/>
            <pc:sldMk cId="2132341072" sldId="615"/>
            <ac:spMk id="5" creationId="{668B82F2-65D3-425A-926A-D1FE419C7AB2}"/>
          </ac:spMkLst>
        </pc:spChg>
        <pc:spChg chg="add del mod">
          <ac:chgData name="Mirosław Jedynak" userId="b351a4e2-1c67-49e0-a4ca-78d28cfe2d71" providerId="ADAL" clId="{5CE1C359-4D9C-4881-AADF-459F3302D518}" dt="2018-10-04T08:26:16.190" v="1148" actId="478"/>
          <ac:spMkLst>
            <pc:docMk/>
            <pc:sldMk cId="2132341072" sldId="615"/>
            <ac:spMk id="6" creationId="{9EDDF54E-94C4-4693-B7A0-76E48D67A2E6}"/>
          </ac:spMkLst>
        </pc:spChg>
        <pc:spChg chg="add del mod">
          <ac:chgData name="Mirosław Jedynak" userId="b351a4e2-1c67-49e0-a4ca-78d28cfe2d71" providerId="ADAL" clId="{5CE1C359-4D9C-4881-AADF-459F3302D518}" dt="2018-10-04T08:26:32.088" v="1150" actId="478"/>
          <ac:spMkLst>
            <pc:docMk/>
            <pc:sldMk cId="2132341072" sldId="615"/>
            <ac:spMk id="7" creationId="{14736895-DB26-45E5-8E89-0BFB4252BAB7}"/>
          </ac:spMkLst>
        </pc:spChg>
        <pc:spChg chg="add del mod">
          <ac:chgData name="Mirosław Jedynak" userId="b351a4e2-1c67-49e0-a4ca-78d28cfe2d71" providerId="ADAL" clId="{5CE1C359-4D9C-4881-AADF-459F3302D518}" dt="2018-10-04T08:26:46.410" v="1152" actId="478"/>
          <ac:spMkLst>
            <pc:docMk/>
            <pc:sldMk cId="2132341072" sldId="615"/>
            <ac:spMk id="8" creationId="{813E7A45-DD8C-47E2-9A69-F0AFBA419EF9}"/>
          </ac:spMkLst>
        </pc:spChg>
        <pc:spChg chg="add mod">
          <ac:chgData name="Mirosław Jedynak" userId="b351a4e2-1c67-49e0-a4ca-78d28cfe2d71" providerId="ADAL" clId="{5CE1C359-4D9C-4881-AADF-459F3302D518}" dt="2018-10-04T08:26:57.638" v="1153" actId="11529"/>
          <ac:spMkLst>
            <pc:docMk/>
            <pc:sldMk cId="2132341072" sldId="615"/>
            <ac:spMk id="9" creationId="{E3C05D79-5F0C-4C96-916A-E82BA05898D6}"/>
          </ac:spMkLst>
        </pc:spChg>
        <pc:spChg chg="add mod">
          <ac:chgData name="Mirosław Jedynak" userId="b351a4e2-1c67-49e0-a4ca-78d28cfe2d71" providerId="ADAL" clId="{5CE1C359-4D9C-4881-AADF-459F3302D518}" dt="2018-10-04T08:27:53.561" v="1206" actId="1076"/>
          <ac:spMkLst>
            <pc:docMk/>
            <pc:sldMk cId="2132341072" sldId="615"/>
            <ac:spMk id="10" creationId="{CA0F6A6A-63D3-4E1A-B237-4B23E8206CC1}"/>
          </ac:spMkLst>
        </pc:spChg>
        <pc:spChg chg="add mod">
          <ac:chgData name="Mirosław Jedynak" userId="b351a4e2-1c67-49e0-a4ca-78d28cfe2d71" providerId="ADAL" clId="{5CE1C359-4D9C-4881-AADF-459F3302D518}" dt="2018-10-04T08:36:11" v="1279" actId="1076"/>
          <ac:spMkLst>
            <pc:docMk/>
            <pc:sldMk cId="2132341072" sldId="615"/>
            <ac:spMk id="11" creationId="{897D0F9E-92C6-45B2-B387-AB1AD20E3FB9}"/>
          </ac:spMkLst>
        </pc:spChg>
        <pc:spChg chg="add mod">
          <ac:chgData name="Mirosław Jedynak" userId="b351a4e2-1c67-49e0-a4ca-78d28cfe2d71" providerId="ADAL" clId="{5CE1C359-4D9C-4881-AADF-459F3302D518}" dt="2018-10-04T08:28:03.852" v="1219" actId="1076"/>
          <ac:spMkLst>
            <pc:docMk/>
            <pc:sldMk cId="2132341072" sldId="615"/>
            <ac:spMk id="12" creationId="{ABF3076D-D09E-465A-BBA0-E3825DD89EBE}"/>
          </ac:spMkLst>
        </pc:spChg>
        <pc:spChg chg="add mod">
          <ac:chgData name="Mirosław Jedynak" userId="b351a4e2-1c67-49e0-a4ca-78d28cfe2d71" providerId="ADAL" clId="{5CE1C359-4D9C-4881-AADF-459F3302D518}" dt="2018-10-04T08:36:29.041" v="1280" actId="1076"/>
          <ac:spMkLst>
            <pc:docMk/>
            <pc:sldMk cId="2132341072" sldId="615"/>
            <ac:spMk id="13" creationId="{51EFC163-4A31-4FC4-B081-158E0C71CB84}"/>
          </ac:spMkLst>
        </pc:spChg>
        <pc:spChg chg="add mod">
          <ac:chgData name="Mirosław Jedynak" userId="b351a4e2-1c67-49e0-a4ca-78d28cfe2d71" providerId="ADAL" clId="{5CE1C359-4D9C-4881-AADF-459F3302D518}" dt="2018-10-04T08:28:40.207" v="1260" actId="14100"/>
          <ac:spMkLst>
            <pc:docMk/>
            <pc:sldMk cId="2132341072" sldId="615"/>
            <ac:spMk id="14" creationId="{0032DCCE-95FA-4701-A7D1-56A44945D7E4}"/>
          </ac:spMkLst>
        </pc:spChg>
      </pc:sldChg>
      <pc:sldChg chg="addSp delSp modSp add ord">
        <pc:chgData name="Mirosław Jedynak" userId="b351a4e2-1c67-49e0-a4ca-78d28cfe2d71" providerId="ADAL" clId="{5CE1C359-4D9C-4881-AADF-459F3302D518}" dt="2018-10-05T06:40:08.596" v="5594"/>
        <pc:sldMkLst>
          <pc:docMk/>
          <pc:sldMk cId="1157069038" sldId="617"/>
        </pc:sldMkLst>
        <pc:spChg chg="del">
          <ac:chgData name="Mirosław Jedynak" userId="b351a4e2-1c67-49e0-a4ca-78d28cfe2d71" providerId="ADAL" clId="{5CE1C359-4D9C-4881-AADF-459F3302D518}" dt="2018-10-04T08:41:30.278" v="1289" actId="1032"/>
          <ac:spMkLst>
            <pc:docMk/>
            <pc:sldMk cId="1157069038" sldId="617"/>
            <ac:spMk id="2" creationId="{A6797D4F-AA04-4C80-A720-53DAEBB34B73}"/>
          </ac:spMkLst>
        </pc:spChg>
        <pc:spChg chg="add mod">
          <ac:chgData name="Mirosław Jedynak" userId="b351a4e2-1c67-49e0-a4ca-78d28cfe2d71" providerId="ADAL" clId="{5CE1C359-4D9C-4881-AADF-459F3302D518}" dt="2018-10-04T08:44:24.047" v="1410" actId="14100"/>
          <ac:spMkLst>
            <pc:docMk/>
            <pc:sldMk cId="1157069038" sldId="617"/>
            <ac:spMk id="5" creationId="{CAF89849-E569-4ED7-9DA5-1E1040FD3E68}"/>
          </ac:spMkLst>
        </pc:spChg>
        <pc:spChg chg="add mod">
          <ac:chgData name="Mirosław Jedynak" userId="b351a4e2-1c67-49e0-a4ca-78d28cfe2d71" providerId="ADAL" clId="{5CE1C359-4D9C-4881-AADF-459F3302D518}" dt="2018-10-04T08:44:52.686" v="1438" actId="20577"/>
          <ac:spMkLst>
            <pc:docMk/>
            <pc:sldMk cId="1157069038" sldId="617"/>
            <ac:spMk id="6" creationId="{CD128C63-8B56-4F30-97A3-CD9A6FC6D17C}"/>
          </ac:spMkLst>
        </pc:spChg>
        <pc:spChg chg="add del mod">
          <ac:chgData name="Mirosław Jedynak" userId="b351a4e2-1c67-49e0-a4ca-78d28cfe2d71" providerId="ADAL" clId="{5CE1C359-4D9C-4881-AADF-459F3302D518}" dt="2018-10-04T08:44:59.757" v="1441" actId="478"/>
          <ac:spMkLst>
            <pc:docMk/>
            <pc:sldMk cId="1157069038" sldId="617"/>
            <ac:spMk id="7" creationId="{BD9A8B54-6D9B-472E-883B-67603C28BCD7}"/>
          </ac:spMkLst>
        </pc:spChg>
        <pc:spChg chg="add mod">
          <ac:chgData name="Mirosław Jedynak" userId="b351a4e2-1c67-49e0-a4ca-78d28cfe2d71" providerId="ADAL" clId="{5CE1C359-4D9C-4881-AADF-459F3302D518}" dt="2018-10-04T08:45:19.693" v="1457" actId="6549"/>
          <ac:spMkLst>
            <pc:docMk/>
            <pc:sldMk cId="1157069038" sldId="617"/>
            <ac:spMk id="8" creationId="{3796F547-0B45-48BD-BD66-56D98A63C269}"/>
          </ac:spMkLst>
        </pc:spChg>
        <pc:graphicFrameChg chg="add mod">
          <ac:chgData name="Mirosław Jedynak" userId="b351a4e2-1c67-49e0-a4ca-78d28cfe2d71" providerId="ADAL" clId="{5CE1C359-4D9C-4881-AADF-459F3302D518}" dt="2018-10-04T08:50:25.585" v="1521" actId="13782"/>
          <ac:graphicFrameMkLst>
            <pc:docMk/>
            <pc:sldMk cId="1157069038" sldId="617"/>
            <ac:graphicFrameMk id="4" creationId="{39C7C3F5-8F24-405E-AAFE-76ED831895AD}"/>
          </ac:graphicFrameMkLst>
        </pc:graphicFrameChg>
      </pc:sldChg>
      <pc:sldChg chg="modSp add">
        <pc:chgData name="Mirosław Jedynak" userId="b351a4e2-1c67-49e0-a4ca-78d28cfe2d71" providerId="ADAL" clId="{5CE1C359-4D9C-4881-AADF-459F3302D518}" dt="2018-10-04T09:11:41.293" v="1844" actId="20577"/>
        <pc:sldMkLst>
          <pc:docMk/>
          <pc:sldMk cId="4210874308" sldId="622"/>
        </pc:sldMkLst>
        <pc:spChg chg="mod">
          <ac:chgData name="Mirosław Jedynak" userId="b351a4e2-1c67-49e0-a4ca-78d28cfe2d71" providerId="ADAL" clId="{5CE1C359-4D9C-4881-AADF-459F3302D518}" dt="2018-10-04T09:11:41.293" v="1844" actId="20577"/>
          <ac:spMkLst>
            <pc:docMk/>
            <pc:sldMk cId="4210874308" sldId="622"/>
            <ac:spMk id="2" creationId="{7D3F790D-A64B-4123-981A-64B3C8CA6CF7}"/>
          </ac:spMkLst>
        </pc:spChg>
      </pc:sldChg>
      <pc:sldChg chg="addSp delSp modSp add">
        <pc:chgData name="Mirosław Jedynak" userId="b351a4e2-1c67-49e0-a4ca-78d28cfe2d71" providerId="ADAL" clId="{5CE1C359-4D9C-4881-AADF-459F3302D518}" dt="2018-10-04T09:34:15.879" v="2099" actId="1076"/>
        <pc:sldMkLst>
          <pc:docMk/>
          <pc:sldMk cId="4194821367" sldId="624"/>
        </pc:sldMkLst>
        <pc:spChg chg="add mod">
          <ac:chgData name="Mirosław Jedynak" userId="b351a4e2-1c67-49e0-a4ca-78d28cfe2d71" providerId="ADAL" clId="{5CE1C359-4D9C-4881-AADF-459F3302D518}" dt="2018-10-04T09:32:12.077" v="1992" actId="164"/>
          <ac:spMkLst>
            <pc:docMk/>
            <pc:sldMk cId="4194821367" sldId="624"/>
            <ac:spMk id="14" creationId="{31D2527B-3FB9-4FAD-8235-E6638C1E18FD}"/>
          </ac:spMkLst>
        </pc:spChg>
        <pc:spChg chg="add mod">
          <ac:chgData name="Mirosław Jedynak" userId="b351a4e2-1c67-49e0-a4ca-78d28cfe2d71" providerId="ADAL" clId="{5CE1C359-4D9C-4881-AADF-459F3302D518}" dt="2018-10-04T09:32:34.494" v="2076" actId="1038"/>
          <ac:spMkLst>
            <pc:docMk/>
            <pc:sldMk cId="4194821367" sldId="624"/>
            <ac:spMk id="15" creationId="{12DB1734-3A90-44C5-9E3F-C1980D32B614}"/>
          </ac:spMkLst>
        </pc:spChg>
        <pc:spChg chg="add del mod">
          <ac:chgData name="Mirosław Jedynak" userId="b351a4e2-1c67-49e0-a4ca-78d28cfe2d71" providerId="ADAL" clId="{5CE1C359-4D9C-4881-AADF-459F3302D518}" dt="2018-10-04T09:31:42.440" v="1983" actId="478"/>
          <ac:spMkLst>
            <pc:docMk/>
            <pc:sldMk cId="4194821367" sldId="624"/>
            <ac:spMk id="16" creationId="{C64D9499-37F4-4C7A-8868-C4D0F8C5B60D}"/>
          </ac:spMkLst>
        </pc:spChg>
        <pc:spChg chg="add mod">
          <ac:chgData name="Mirosław Jedynak" userId="b351a4e2-1c67-49e0-a4ca-78d28cfe2d71" providerId="ADAL" clId="{5CE1C359-4D9C-4881-AADF-459F3302D518}" dt="2018-10-04T09:32:39.466" v="2091" actId="1037"/>
          <ac:spMkLst>
            <pc:docMk/>
            <pc:sldMk cId="4194821367" sldId="624"/>
            <ac:spMk id="19" creationId="{B1DD7F8E-2BBA-42CF-A126-5228AF1244B7}"/>
          </ac:spMkLst>
        </pc:spChg>
        <pc:spChg chg="add mod">
          <ac:chgData name="Mirosław Jedynak" userId="b351a4e2-1c67-49e0-a4ca-78d28cfe2d71" providerId="ADAL" clId="{5CE1C359-4D9C-4881-AADF-459F3302D518}" dt="2018-10-04T09:32:34.494" v="2076" actId="1038"/>
          <ac:spMkLst>
            <pc:docMk/>
            <pc:sldMk cId="4194821367" sldId="624"/>
            <ac:spMk id="20" creationId="{6EEE785D-0B6B-4F55-AA5B-1134967C65DA}"/>
          </ac:spMkLst>
        </pc:spChg>
        <pc:grpChg chg="add mod">
          <ac:chgData name="Mirosław Jedynak" userId="b351a4e2-1c67-49e0-a4ca-78d28cfe2d71" providerId="ADAL" clId="{5CE1C359-4D9C-4881-AADF-459F3302D518}" dt="2018-10-04T09:32:18.393" v="1995" actId="1076"/>
          <ac:grpSpMkLst>
            <pc:docMk/>
            <pc:sldMk cId="4194821367" sldId="624"/>
            <ac:grpSpMk id="21" creationId="{4AA7AF3A-8543-4AE3-998B-50F35FEC1D97}"/>
          </ac:grpSpMkLst>
        </pc:grpChg>
        <pc:picChg chg="add mod modCrop">
          <ac:chgData name="Mirosław Jedynak" userId="b351a4e2-1c67-49e0-a4ca-78d28cfe2d71" providerId="ADAL" clId="{5CE1C359-4D9C-4881-AADF-459F3302D518}" dt="2018-10-04T09:32:12.077" v="1992" actId="164"/>
          <ac:picMkLst>
            <pc:docMk/>
            <pc:sldMk cId="4194821367" sldId="624"/>
            <ac:picMk id="3" creationId="{B5111C8F-7E69-46FB-94F8-66FEE44D14D7}"/>
          </ac:picMkLst>
        </pc:picChg>
        <pc:picChg chg="add mod">
          <ac:chgData name="Mirosław Jedynak" userId="b351a4e2-1c67-49e0-a4ca-78d28cfe2d71" providerId="ADAL" clId="{5CE1C359-4D9C-4881-AADF-459F3302D518}" dt="2018-10-04T09:32:34.494" v="2076" actId="1038"/>
          <ac:picMkLst>
            <pc:docMk/>
            <pc:sldMk cId="4194821367" sldId="624"/>
            <ac:picMk id="5" creationId="{52C5696A-E128-4E10-BE3C-25002F809255}"/>
          </ac:picMkLst>
        </pc:picChg>
        <pc:picChg chg="add del mod">
          <ac:chgData name="Mirosław Jedynak" userId="b351a4e2-1c67-49e0-a4ca-78d28cfe2d71" providerId="ADAL" clId="{5CE1C359-4D9C-4881-AADF-459F3302D518}" dt="2018-10-04T09:25:31.883" v="1868"/>
          <ac:picMkLst>
            <pc:docMk/>
            <pc:sldMk cId="4194821367" sldId="624"/>
            <ac:picMk id="7" creationId="{5EB60FC2-85A0-40C9-90D9-0B0BE7036A38}"/>
          </ac:picMkLst>
        </pc:picChg>
        <pc:picChg chg="add del mod">
          <ac:chgData name="Mirosław Jedynak" userId="b351a4e2-1c67-49e0-a4ca-78d28cfe2d71" providerId="ADAL" clId="{5CE1C359-4D9C-4881-AADF-459F3302D518}" dt="2018-10-04T09:25:37.174" v="1870"/>
          <ac:picMkLst>
            <pc:docMk/>
            <pc:sldMk cId="4194821367" sldId="624"/>
            <ac:picMk id="9" creationId="{B3C603FE-2AED-4297-89B2-DC1F1134B208}"/>
          </ac:picMkLst>
        </pc:picChg>
        <pc:picChg chg="add del mod">
          <ac:chgData name="Mirosław Jedynak" userId="b351a4e2-1c67-49e0-a4ca-78d28cfe2d71" providerId="ADAL" clId="{5CE1C359-4D9C-4881-AADF-459F3302D518}" dt="2018-10-04T09:27:30.823" v="1889" actId="478"/>
          <ac:picMkLst>
            <pc:docMk/>
            <pc:sldMk cId="4194821367" sldId="624"/>
            <ac:picMk id="11" creationId="{E2328809-0E0E-4D41-92C6-84CEF5A503A7}"/>
          </ac:picMkLst>
        </pc:picChg>
        <pc:picChg chg="add mod">
          <ac:chgData name="Mirosław Jedynak" userId="b351a4e2-1c67-49e0-a4ca-78d28cfe2d71" providerId="ADAL" clId="{5CE1C359-4D9C-4881-AADF-459F3302D518}" dt="2018-10-04T09:32:34.494" v="2076" actId="1038"/>
          <ac:picMkLst>
            <pc:docMk/>
            <pc:sldMk cId="4194821367" sldId="624"/>
            <ac:picMk id="13" creationId="{4E4ED1AA-B250-4B0A-970F-9A9B4D0E8FC3}"/>
          </ac:picMkLst>
        </pc:picChg>
        <pc:picChg chg="add mod">
          <ac:chgData name="Mirosław Jedynak" userId="b351a4e2-1c67-49e0-a4ca-78d28cfe2d71" providerId="ADAL" clId="{5CE1C359-4D9C-4881-AADF-459F3302D518}" dt="2018-10-04T09:32:39.466" v="2091" actId="1037"/>
          <ac:picMkLst>
            <pc:docMk/>
            <pc:sldMk cId="4194821367" sldId="624"/>
            <ac:picMk id="18" creationId="{727D2429-F4A7-466C-8E30-F7B9E21DECAF}"/>
          </ac:picMkLst>
        </pc:picChg>
        <pc:picChg chg="add mod modCrop">
          <ac:chgData name="Mirosław Jedynak" userId="b351a4e2-1c67-49e0-a4ca-78d28cfe2d71" providerId="ADAL" clId="{5CE1C359-4D9C-4881-AADF-459F3302D518}" dt="2018-10-04T09:34:15.879" v="2099" actId="1076"/>
          <ac:picMkLst>
            <pc:docMk/>
            <pc:sldMk cId="4194821367" sldId="624"/>
            <ac:picMk id="23" creationId="{4836B999-DC85-475D-AAF9-CF187781DA71}"/>
          </ac:picMkLst>
        </pc:picChg>
      </pc:sldChg>
      <pc:sldChg chg="modSp add">
        <pc:chgData name="Mirosław Jedynak" userId="b351a4e2-1c67-49e0-a4ca-78d28cfe2d71" providerId="ADAL" clId="{5CE1C359-4D9C-4881-AADF-459F3302D518}" dt="2018-10-04T10:51:08.060" v="2159" actId="20577"/>
        <pc:sldMkLst>
          <pc:docMk/>
          <pc:sldMk cId="992765442" sldId="631"/>
        </pc:sldMkLst>
        <pc:spChg chg="mod">
          <ac:chgData name="Mirosław Jedynak" userId="b351a4e2-1c67-49e0-a4ca-78d28cfe2d71" providerId="ADAL" clId="{5CE1C359-4D9C-4881-AADF-459F3302D518}" dt="2018-10-04T10:51:08.060" v="2159" actId="20577"/>
          <ac:spMkLst>
            <pc:docMk/>
            <pc:sldMk cId="992765442" sldId="631"/>
            <ac:spMk id="2" creationId="{A0A743CC-E5B9-4EDE-B577-C50C912B3A42}"/>
          </ac:spMkLst>
        </pc:spChg>
      </pc:sldChg>
      <pc:sldChg chg="addSp modSp add">
        <pc:chgData name="Mirosław Jedynak" userId="b351a4e2-1c67-49e0-a4ca-78d28cfe2d71" providerId="ADAL" clId="{5CE1C359-4D9C-4881-AADF-459F3302D518}" dt="2018-10-04T10:59:00.129" v="2167" actId="962"/>
        <pc:sldMkLst>
          <pc:docMk/>
          <pc:sldMk cId="1812286679" sldId="633"/>
        </pc:sldMkLst>
        <pc:picChg chg="add mod">
          <ac:chgData name="Mirosław Jedynak" userId="b351a4e2-1c67-49e0-a4ca-78d28cfe2d71" providerId="ADAL" clId="{5CE1C359-4D9C-4881-AADF-459F3302D518}" dt="2018-10-04T10:59:00.129" v="2167" actId="962"/>
          <ac:picMkLst>
            <pc:docMk/>
            <pc:sldMk cId="1812286679" sldId="633"/>
            <ac:picMk id="3" creationId="{C2E92CAF-52C8-4706-B202-3007B71A7528}"/>
          </ac:picMkLst>
        </pc:picChg>
      </pc:sldChg>
      <pc:sldChg chg="addSp delSp modSp add ord modNotesTx">
        <pc:chgData name="Mirosław Jedynak" userId="b351a4e2-1c67-49e0-a4ca-78d28cfe2d71" providerId="ADAL" clId="{5CE1C359-4D9C-4881-AADF-459F3302D518}" dt="2018-10-04T12:16:37.919" v="2786"/>
        <pc:sldMkLst>
          <pc:docMk/>
          <pc:sldMk cId="3467730848" sldId="635"/>
        </pc:sldMkLst>
        <pc:spChg chg="add del">
          <ac:chgData name="Mirosław Jedynak" userId="b351a4e2-1c67-49e0-a4ca-78d28cfe2d71" providerId="ADAL" clId="{5CE1C359-4D9C-4881-AADF-459F3302D518}" dt="2018-10-04T11:06:36.054" v="2172"/>
          <ac:spMkLst>
            <pc:docMk/>
            <pc:sldMk cId="3467730848" sldId="635"/>
            <ac:spMk id="2" creationId="{64B17561-C840-4111-ACBB-0DB99CF54506}"/>
          </ac:spMkLst>
        </pc:spChg>
        <pc:picChg chg="add mod">
          <ac:chgData name="Mirosław Jedynak" userId="b351a4e2-1c67-49e0-a4ca-78d28cfe2d71" providerId="ADAL" clId="{5CE1C359-4D9C-4881-AADF-459F3302D518}" dt="2018-10-04T11:07:20.433" v="2196" actId="1076"/>
          <ac:picMkLst>
            <pc:docMk/>
            <pc:sldMk cId="3467730848" sldId="635"/>
            <ac:picMk id="4" creationId="{DD1F543C-EFCA-410A-AB5B-BE0B920E6022}"/>
          </ac:picMkLst>
        </pc:picChg>
      </pc:sldChg>
      <pc:sldChg chg="modSp add">
        <pc:chgData name="Mirosław Jedynak" userId="b351a4e2-1c67-49e0-a4ca-78d28cfe2d71" providerId="ADAL" clId="{5CE1C359-4D9C-4881-AADF-459F3302D518}" dt="2018-10-04T14:05:40.557" v="5006" actId="13822"/>
        <pc:sldMkLst>
          <pc:docMk/>
          <pc:sldMk cId="353801486" sldId="637"/>
        </pc:sldMkLst>
        <pc:graphicFrameChg chg="mod">
          <ac:chgData name="Mirosław Jedynak" userId="b351a4e2-1c67-49e0-a4ca-78d28cfe2d71" providerId="ADAL" clId="{5CE1C359-4D9C-4881-AADF-459F3302D518}" dt="2018-10-04T14:05:40.557" v="5006" actId="13822"/>
          <ac:graphicFrameMkLst>
            <pc:docMk/>
            <pc:sldMk cId="353801486" sldId="637"/>
            <ac:graphicFrameMk id="4" creationId="{790CC34C-DECF-48D7-A768-C2AFD3067F9A}"/>
          </ac:graphicFrameMkLst>
        </pc:graphicFrameChg>
      </pc:sldChg>
      <pc:sldChg chg="addSp modSp add ord">
        <pc:chgData name="Mirosław Jedynak" userId="b351a4e2-1c67-49e0-a4ca-78d28cfe2d71" providerId="ADAL" clId="{5CE1C359-4D9C-4881-AADF-459F3302D518}" dt="2018-10-04T13:42:24.090" v="4223" actId="207"/>
        <pc:sldMkLst>
          <pc:docMk/>
          <pc:sldMk cId="626726428" sldId="638"/>
        </pc:sldMkLst>
        <pc:spChg chg="add mod">
          <ac:chgData name="Mirosław Jedynak" userId="b351a4e2-1c67-49e0-a4ca-78d28cfe2d71" providerId="ADAL" clId="{5CE1C359-4D9C-4881-AADF-459F3302D518}" dt="2018-10-04T11:43:17.733" v="2572" actId="255"/>
          <ac:spMkLst>
            <pc:docMk/>
            <pc:sldMk cId="626726428" sldId="638"/>
            <ac:spMk id="2" creationId="{63AB39E9-FBC2-4E11-B5DE-C0B0B30F8B4A}"/>
          </ac:spMkLst>
        </pc:spChg>
        <pc:spChg chg="add mod">
          <ac:chgData name="Mirosław Jedynak" userId="b351a4e2-1c67-49e0-a4ca-78d28cfe2d71" providerId="ADAL" clId="{5CE1C359-4D9C-4881-AADF-459F3302D518}" dt="2018-10-04T11:43:17.733" v="2572" actId="255"/>
          <ac:spMkLst>
            <pc:docMk/>
            <pc:sldMk cId="626726428" sldId="638"/>
            <ac:spMk id="3" creationId="{921887DA-EC6E-4D8A-B2DB-70AE5F478FF6}"/>
          </ac:spMkLst>
        </pc:spChg>
        <pc:spChg chg="add mod">
          <ac:chgData name="Mirosław Jedynak" userId="b351a4e2-1c67-49e0-a4ca-78d28cfe2d71" providerId="ADAL" clId="{5CE1C359-4D9C-4881-AADF-459F3302D518}" dt="2018-10-04T11:43:17.733" v="2572" actId="255"/>
          <ac:spMkLst>
            <pc:docMk/>
            <pc:sldMk cId="626726428" sldId="638"/>
            <ac:spMk id="4" creationId="{E79F68DF-6EE9-4766-9433-96CF0A7D2FD2}"/>
          </ac:spMkLst>
        </pc:spChg>
        <pc:spChg chg="add mod">
          <ac:chgData name="Mirosław Jedynak" userId="b351a4e2-1c67-49e0-a4ca-78d28cfe2d71" providerId="ADAL" clId="{5CE1C359-4D9C-4881-AADF-459F3302D518}" dt="2018-10-04T13:42:24.090" v="4223" actId="207"/>
          <ac:spMkLst>
            <pc:docMk/>
            <pc:sldMk cId="626726428" sldId="638"/>
            <ac:spMk id="5" creationId="{D8100837-FB3A-4E69-98F1-1D663B1AF1A0}"/>
          </ac:spMkLst>
        </pc:spChg>
        <pc:spChg chg="add mod">
          <ac:chgData name="Mirosław Jedynak" userId="b351a4e2-1c67-49e0-a4ca-78d28cfe2d71" providerId="ADAL" clId="{5CE1C359-4D9C-4881-AADF-459F3302D518}" dt="2018-10-04T11:43:17.733" v="2572" actId="255"/>
          <ac:spMkLst>
            <pc:docMk/>
            <pc:sldMk cId="626726428" sldId="638"/>
            <ac:spMk id="6" creationId="{0708D225-FFFB-4E2A-B0C3-96759BE0543E}"/>
          </ac:spMkLst>
        </pc:spChg>
        <pc:spChg chg="add mod">
          <ac:chgData name="Mirosław Jedynak" userId="b351a4e2-1c67-49e0-a4ca-78d28cfe2d71" providerId="ADAL" clId="{5CE1C359-4D9C-4881-AADF-459F3302D518}" dt="2018-10-04T11:43:17.733" v="2572" actId="255"/>
          <ac:spMkLst>
            <pc:docMk/>
            <pc:sldMk cId="626726428" sldId="638"/>
            <ac:spMk id="7" creationId="{E6B35DB0-76FB-4A3A-9068-7B393A69A304}"/>
          </ac:spMkLst>
        </pc:spChg>
        <pc:spChg chg="add mod">
          <ac:chgData name="Mirosław Jedynak" userId="b351a4e2-1c67-49e0-a4ca-78d28cfe2d71" providerId="ADAL" clId="{5CE1C359-4D9C-4881-AADF-459F3302D518}" dt="2018-10-04T11:43:17.733" v="2572" actId="255"/>
          <ac:spMkLst>
            <pc:docMk/>
            <pc:sldMk cId="626726428" sldId="638"/>
            <ac:spMk id="8" creationId="{A0395401-E4D7-4DB4-B713-984C112B15E6}"/>
          </ac:spMkLst>
        </pc:spChg>
        <pc:cxnChg chg="add mod">
          <ac:chgData name="Mirosław Jedynak" userId="b351a4e2-1c67-49e0-a4ca-78d28cfe2d71" providerId="ADAL" clId="{5CE1C359-4D9C-4881-AADF-459F3302D518}" dt="2018-10-04T11:39:17.005" v="2551" actId="1076"/>
          <ac:cxnSpMkLst>
            <pc:docMk/>
            <pc:sldMk cId="626726428" sldId="638"/>
            <ac:cxnSpMk id="10" creationId="{BEF4EF68-83F9-4150-9716-7D2876077098}"/>
          </ac:cxnSpMkLst>
        </pc:cxnChg>
        <pc:cxnChg chg="add mod">
          <ac:chgData name="Mirosław Jedynak" userId="b351a4e2-1c67-49e0-a4ca-78d28cfe2d71" providerId="ADAL" clId="{5CE1C359-4D9C-4881-AADF-459F3302D518}" dt="2018-10-04T11:39:17.005" v="2551" actId="1076"/>
          <ac:cxnSpMkLst>
            <pc:docMk/>
            <pc:sldMk cId="626726428" sldId="638"/>
            <ac:cxnSpMk id="11" creationId="{3E03CD3E-DAB9-45C7-8177-92DC060F29CC}"/>
          </ac:cxnSpMkLst>
        </pc:cxnChg>
        <pc:cxnChg chg="add mod">
          <ac:chgData name="Mirosław Jedynak" userId="b351a4e2-1c67-49e0-a4ca-78d28cfe2d71" providerId="ADAL" clId="{5CE1C359-4D9C-4881-AADF-459F3302D518}" dt="2018-10-04T11:39:17.005" v="2551" actId="1076"/>
          <ac:cxnSpMkLst>
            <pc:docMk/>
            <pc:sldMk cId="626726428" sldId="638"/>
            <ac:cxnSpMk id="16" creationId="{65195644-D84E-468B-82D8-3707BE9DDE1B}"/>
          </ac:cxnSpMkLst>
        </pc:cxnChg>
        <pc:cxnChg chg="add mod">
          <ac:chgData name="Mirosław Jedynak" userId="b351a4e2-1c67-49e0-a4ca-78d28cfe2d71" providerId="ADAL" clId="{5CE1C359-4D9C-4881-AADF-459F3302D518}" dt="2018-10-04T11:39:17.005" v="2551" actId="1076"/>
          <ac:cxnSpMkLst>
            <pc:docMk/>
            <pc:sldMk cId="626726428" sldId="638"/>
            <ac:cxnSpMk id="27" creationId="{8239D4C6-F549-4D51-9879-E9CBA27CF615}"/>
          </ac:cxnSpMkLst>
        </pc:cxnChg>
        <pc:cxnChg chg="add mod">
          <ac:chgData name="Mirosław Jedynak" userId="b351a4e2-1c67-49e0-a4ca-78d28cfe2d71" providerId="ADAL" clId="{5CE1C359-4D9C-4881-AADF-459F3302D518}" dt="2018-10-04T11:39:33.243" v="2553" actId="1582"/>
          <ac:cxnSpMkLst>
            <pc:docMk/>
            <pc:sldMk cId="626726428" sldId="638"/>
            <ac:cxnSpMk id="34" creationId="{50850686-D44E-4A40-A72A-CF81ECB81852}"/>
          </ac:cxnSpMkLst>
        </pc:cxnChg>
        <pc:cxnChg chg="add mod">
          <ac:chgData name="Mirosław Jedynak" userId="b351a4e2-1c67-49e0-a4ca-78d28cfe2d71" providerId="ADAL" clId="{5CE1C359-4D9C-4881-AADF-459F3302D518}" dt="2018-10-04T11:39:37.814" v="2556" actId="14100"/>
          <ac:cxnSpMkLst>
            <pc:docMk/>
            <pc:sldMk cId="626726428" sldId="638"/>
            <ac:cxnSpMk id="35" creationId="{EB2A0DE0-A719-46BD-B29B-01B9F7A421D9}"/>
          </ac:cxnSpMkLst>
        </pc:cxnChg>
        <pc:cxnChg chg="add mod">
          <ac:chgData name="Mirosław Jedynak" userId="b351a4e2-1c67-49e0-a4ca-78d28cfe2d71" providerId="ADAL" clId="{5CE1C359-4D9C-4881-AADF-459F3302D518}" dt="2018-10-04T11:39:43.311" v="2559" actId="14100"/>
          <ac:cxnSpMkLst>
            <pc:docMk/>
            <pc:sldMk cId="626726428" sldId="638"/>
            <ac:cxnSpMk id="38" creationId="{66C01B91-A892-4F20-9E7B-DB4003B252AA}"/>
          </ac:cxnSpMkLst>
        </pc:cxnChg>
        <pc:cxnChg chg="add mod">
          <ac:chgData name="Mirosław Jedynak" userId="b351a4e2-1c67-49e0-a4ca-78d28cfe2d71" providerId="ADAL" clId="{5CE1C359-4D9C-4881-AADF-459F3302D518}" dt="2018-10-04T11:39:48.128" v="2562" actId="14100"/>
          <ac:cxnSpMkLst>
            <pc:docMk/>
            <pc:sldMk cId="626726428" sldId="638"/>
            <ac:cxnSpMk id="41" creationId="{9078C1D4-5E6F-4ACE-8F5C-672CC024E934}"/>
          </ac:cxnSpMkLst>
        </pc:cxnChg>
        <pc:cxnChg chg="add mod">
          <ac:chgData name="Mirosław Jedynak" userId="b351a4e2-1c67-49e0-a4ca-78d28cfe2d71" providerId="ADAL" clId="{5CE1C359-4D9C-4881-AADF-459F3302D518}" dt="2018-10-04T11:39:52.402" v="2565" actId="14100"/>
          <ac:cxnSpMkLst>
            <pc:docMk/>
            <pc:sldMk cId="626726428" sldId="638"/>
            <ac:cxnSpMk id="44" creationId="{ADA06CCE-55F7-49D7-8BC8-4D0691536E94}"/>
          </ac:cxnSpMkLst>
        </pc:cxnChg>
        <pc:cxnChg chg="add mod">
          <ac:chgData name="Mirosław Jedynak" userId="b351a4e2-1c67-49e0-a4ca-78d28cfe2d71" providerId="ADAL" clId="{5CE1C359-4D9C-4881-AADF-459F3302D518}" dt="2018-10-04T11:42:49.066" v="2571" actId="14100"/>
          <ac:cxnSpMkLst>
            <pc:docMk/>
            <pc:sldMk cId="626726428" sldId="638"/>
            <ac:cxnSpMk id="47" creationId="{93F02BA8-B00C-4402-8480-9E0688E5CB0C}"/>
          </ac:cxnSpMkLst>
        </pc:cxnChg>
      </pc:sldChg>
      <pc:sldChg chg="addSp modSp add">
        <pc:chgData name="Mirosław Jedynak" userId="b351a4e2-1c67-49e0-a4ca-78d28cfe2d71" providerId="ADAL" clId="{5CE1C359-4D9C-4881-AADF-459F3302D518}" dt="2018-10-04T12:16:33.176" v="2784"/>
        <pc:sldMkLst>
          <pc:docMk/>
          <pc:sldMk cId="390920902" sldId="639"/>
        </pc:sldMkLst>
        <pc:spChg chg="add mod">
          <ac:chgData name="Mirosław Jedynak" userId="b351a4e2-1c67-49e0-a4ca-78d28cfe2d71" providerId="ADAL" clId="{5CE1C359-4D9C-4881-AADF-459F3302D518}" dt="2018-10-04T12:13:12.731" v="2597" actId="20577"/>
          <ac:spMkLst>
            <pc:docMk/>
            <pc:sldMk cId="390920902" sldId="639"/>
            <ac:spMk id="2" creationId="{77DEFEB3-E2E8-4F3F-B740-78FD3A8468C8}"/>
          </ac:spMkLst>
        </pc:spChg>
        <pc:spChg chg="add mod">
          <ac:chgData name="Mirosław Jedynak" userId="b351a4e2-1c67-49e0-a4ca-78d28cfe2d71" providerId="ADAL" clId="{5CE1C359-4D9C-4881-AADF-459F3302D518}" dt="2018-10-04T12:16:33.176" v="2784"/>
          <ac:spMkLst>
            <pc:docMk/>
            <pc:sldMk cId="390920902" sldId="639"/>
            <ac:spMk id="3" creationId="{520874F6-F4E0-413C-A15A-7AA17B9E35B0}"/>
          </ac:spMkLst>
        </pc:spChg>
      </pc:sldChg>
      <pc:sldChg chg="addSp modSp add modNotesTx">
        <pc:chgData name="Mirosław Jedynak" userId="b351a4e2-1c67-49e0-a4ca-78d28cfe2d71" providerId="ADAL" clId="{5CE1C359-4D9C-4881-AADF-459F3302D518}" dt="2018-10-04T12:31:37.085" v="3180" actId="1076"/>
        <pc:sldMkLst>
          <pc:docMk/>
          <pc:sldMk cId="931591009" sldId="640"/>
        </pc:sldMkLst>
        <pc:spChg chg="mod">
          <ac:chgData name="Mirosław Jedynak" userId="b351a4e2-1c67-49e0-a4ca-78d28cfe2d71" providerId="ADAL" clId="{5CE1C359-4D9C-4881-AADF-459F3302D518}" dt="2018-10-04T12:16:56.879" v="2799" actId="20577"/>
          <ac:spMkLst>
            <pc:docMk/>
            <pc:sldMk cId="931591009" sldId="640"/>
            <ac:spMk id="2" creationId="{77DEFEB3-E2E8-4F3F-B740-78FD3A8468C8}"/>
          </ac:spMkLst>
        </pc:spChg>
        <pc:spChg chg="mod">
          <ac:chgData name="Mirosław Jedynak" userId="b351a4e2-1c67-49e0-a4ca-78d28cfe2d71" providerId="ADAL" clId="{5CE1C359-4D9C-4881-AADF-459F3302D518}" dt="2018-10-04T12:29:34.692" v="3164" actId="404"/>
          <ac:spMkLst>
            <pc:docMk/>
            <pc:sldMk cId="931591009" sldId="640"/>
            <ac:spMk id="3" creationId="{520874F6-F4E0-413C-A15A-7AA17B9E35B0}"/>
          </ac:spMkLst>
        </pc:spChg>
        <pc:spChg chg="add mod">
          <ac:chgData name="Mirosław Jedynak" userId="b351a4e2-1c67-49e0-a4ca-78d28cfe2d71" providerId="ADAL" clId="{5CE1C359-4D9C-4881-AADF-459F3302D518}" dt="2018-10-04T12:31:37.085" v="3180" actId="1076"/>
          <ac:spMkLst>
            <pc:docMk/>
            <pc:sldMk cId="931591009" sldId="640"/>
            <ac:spMk id="5" creationId="{62F11D2B-390F-48E1-B954-70D606643E66}"/>
          </ac:spMkLst>
        </pc:spChg>
        <pc:picChg chg="add mod">
          <ac:chgData name="Mirosław Jedynak" userId="b351a4e2-1c67-49e0-a4ca-78d28cfe2d71" providerId="ADAL" clId="{5CE1C359-4D9C-4881-AADF-459F3302D518}" dt="2018-10-04T12:31:33.451" v="3179" actId="1076"/>
          <ac:picMkLst>
            <pc:docMk/>
            <pc:sldMk cId="931591009" sldId="640"/>
            <ac:picMk id="4" creationId="{1272D003-38CB-4C8F-AEA2-19CE455AEF9D}"/>
          </ac:picMkLst>
        </pc:picChg>
      </pc:sldChg>
      <pc:sldChg chg="addSp delSp modSp add ord">
        <pc:chgData name="Mirosław Jedynak" userId="b351a4e2-1c67-49e0-a4ca-78d28cfe2d71" providerId="ADAL" clId="{5CE1C359-4D9C-4881-AADF-459F3302D518}" dt="2018-10-04T13:19:58.355" v="3872"/>
        <pc:sldMkLst>
          <pc:docMk/>
          <pc:sldMk cId="3105532034" sldId="642"/>
        </pc:sldMkLst>
        <pc:spChg chg="add del">
          <ac:chgData name="Mirosław Jedynak" userId="b351a4e2-1c67-49e0-a4ca-78d28cfe2d71" providerId="ADAL" clId="{5CE1C359-4D9C-4881-AADF-459F3302D518}" dt="2018-10-04T12:39:25.948" v="3218"/>
          <ac:spMkLst>
            <pc:docMk/>
            <pc:sldMk cId="3105532034" sldId="642"/>
            <ac:spMk id="2" creationId="{9FEC3754-ADE0-4380-A991-0A6FB48D32BC}"/>
          </ac:spMkLst>
        </pc:spChg>
        <pc:spChg chg="mod">
          <ac:chgData name="Mirosław Jedynak" userId="b351a4e2-1c67-49e0-a4ca-78d28cfe2d71" providerId="ADAL" clId="{5CE1C359-4D9C-4881-AADF-459F3302D518}" dt="2018-10-04T12:31:53.485" v="3213" actId="20577"/>
          <ac:spMkLst>
            <pc:docMk/>
            <pc:sldMk cId="3105532034" sldId="642"/>
            <ac:spMk id="3" creationId="{22D9D00D-1A1C-46FD-B231-CF05DF14915D}"/>
          </ac:spMkLst>
        </pc:spChg>
        <pc:graphicFrameChg chg="add del mod">
          <ac:chgData name="Mirosław Jedynak" userId="b351a4e2-1c67-49e0-a4ca-78d28cfe2d71" providerId="ADAL" clId="{5CE1C359-4D9C-4881-AADF-459F3302D518}" dt="2018-10-04T12:39:17.256" v="3215"/>
          <ac:graphicFrameMkLst>
            <pc:docMk/>
            <pc:sldMk cId="3105532034" sldId="642"/>
            <ac:graphicFrameMk id="4" creationId="{973DAE10-A6D8-49BC-82C4-0BCAFDE0608C}"/>
          </ac:graphicFrameMkLst>
        </pc:graphicFrameChg>
        <pc:picChg chg="add del mod">
          <ac:chgData name="Mirosław Jedynak" userId="b351a4e2-1c67-49e0-a4ca-78d28cfe2d71" providerId="ADAL" clId="{5CE1C359-4D9C-4881-AADF-459F3302D518}" dt="2018-10-04T12:39:24.401" v="3217"/>
          <ac:picMkLst>
            <pc:docMk/>
            <pc:sldMk cId="3105532034" sldId="642"/>
            <ac:picMk id="6" creationId="{8FC62BB0-9AB0-4B0A-B15C-490A16734093}"/>
          </ac:picMkLst>
        </pc:picChg>
        <pc:picChg chg="add mod">
          <ac:chgData name="Mirosław Jedynak" userId="b351a4e2-1c67-49e0-a4ca-78d28cfe2d71" providerId="ADAL" clId="{5CE1C359-4D9C-4881-AADF-459F3302D518}" dt="2018-10-04T12:39:27.599" v="3220" actId="962"/>
          <ac:picMkLst>
            <pc:docMk/>
            <pc:sldMk cId="3105532034" sldId="642"/>
            <ac:picMk id="8" creationId="{F0E6831C-4144-4511-B9DE-ABFFA54CA1FB}"/>
          </ac:picMkLst>
        </pc:picChg>
      </pc:sldChg>
      <pc:sldChg chg="addSp delSp modSp add">
        <pc:chgData name="Mirosław Jedynak" userId="b351a4e2-1c67-49e0-a4ca-78d28cfe2d71" providerId="ADAL" clId="{5CE1C359-4D9C-4881-AADF-459F3302D518}" dt="2018-10-04T14:12:40.594" v="5149" actId="20577"/>
        <pc:sldMkLst>
          <pc:docMk/>
          <pc:sldMk cId="636276440" sldId="644"/>
        </pc:sldMkLst>
        <pc:spChg chg="add del mod">
          <ac:chgData name="Mirosław Jedynak" userId="b351a4e2-1c67-49e0-a4ca-78d28cfe2d71" providerId="ADAL" clId="{5CE1C359-4D9C-4881-AADF-459F3302D518}" dt="2018-10-04T14:11:43.350" v="5124" actId="478"/>
          <ac:spMkLst>
            <pc:docMk/>
            <pc:sldMk cId="636276440" sldId="644"/>
            <ac:spMk id="2" creationId="{ADC26958-A9BE-4B80-ACA2-4387918B54E9}"/>
          </ac:spMkLst>
        </pc:spChg>
        <pc:spChg chg="mod">
          <ac:chgData name="Mirosław Jedynak" userId="b351a4e2-1c67-49e0-a4ca-78d28cfe2d71" providerId="ADAL" clId="{5CE1C359-4D9C-4881-AADF-459F3302D518}" dt="2018-10-04T13:02:43.152" v="3496"/>
          <ac:spMkLst>
            <pc:docMk/>
            <pc:sldMk cId="636276440" sldId="644"/>
            <ac:spMk id="3" creationId="{ED72A63C-7628-4036-A320-C6BF2DFF69B8}"/>
          </ac:spMkLst>
        </pc:spChg>
        <pc:spChg chg="add del mod">
          <ac:chgData name="Mirosław Jedynak" userId="b351a4e2-1c67-49e0-a4ca-78d28cfe2d71" providerId="ADAL" clId="{5CE1C359-4D9C-4881-AADF-459F3302D518}" dt="2018-10-04T13:06:56.673" v="3536" actId="478"/>
          <ac:spMkLst>
            <pc:docMk/>
            <pc:sldMk cId="636276440" sldId="644"/>
            <ac:spMk id="10" creationId="{FDF2555D-78B9-4AA2-AEEF-DD2760A916F2}"/>
          </ac:spMkLst>
        </pc:spChg>
        <pc:spChg chg="add mod">
          <ac:chgData name="Mirosław Jedynak" userId="b351a4e2-1c67-49e0-a4ca-78d28cfe2d71" providerId="ADAL" clId="{5CE1C359-4D9C-4881-AADF-459F3302D518}" dt="2018-10-04T14:12:40.594" v="5149" actId="20577"/>
          <ac:spMkLst>
            <pc:docMk/>
            <pc:sldMk cId="636276440" sldId="644"/>
            <ac:spMk id="13" creationId="{6454DF07-4E67-412E-A1F8-FF07524492F6}"/>
          </ac:spMkLst>
        </pc:spChg>
        <pc:spChg chg="add mod">
          <ac:chgData name="Mirosław Jedynak" userId="b351a4e2-1c67-49e0-a4ca-78d28cfe2d71" providerId="ADAL" clId="{5CE1C359-4D9C-4881-AADF-459F3302D518}" dt="2018-10-04T14:12:05.078" v="5137" actId="1076"/>
          <ac:spMkLst>
            <pc:docMk/>
            <pc:sldMk cId="636276440" sldId="644"/>
            <ac:spMk id="14" creationId="{70EAAAE6-0652-409F-8AD9-7C7B16AD8D91}"/>
          </ac:spMkLst>
        </pc:spChg>
        <pc:graphicFrameChg chg="add mod modGraphic">
          <ac:chgData name="Mirosław Jedynak" userId="b351a4e2-1c67-49e0-a4ca-78d28cfe2d71" providerId="ADAL" clId="{5CE1C359-4D9C-4881-AADF-459F3302D518}" dt="2018-10-04T13:14:32.641" v="3766" actId="207"/>
          <ac:graphicFrameMkLst>
            <pc:docMk/>
            <pc:sldMk cId="636276440" sldId="644"/>
            <ac:graphicFrameMk id="4" creationId="{61191050-D7C2-4343-B848-B6AFE01896C3}"/>
          </ac:graphicFrameMkLst>
        </pc:graphicFrameChg>
        <pc:graphicFrameChg chg="add del">
          <ac:chgData name="Mirosław Jedynak" userId="b351a4e2-1c67-49e0-a4ca-78d28cfe2d71" providerId="ADAL" clId="{5CE1C359-4D9C-4881-AADF-459F3302D518}" dt="2018-10-04T12:48:50.736" v="3479"/>
          <ac:graphicFrameMkLst>
            <pc:docMk/>
            <pc:sldMk cId="636276440" sldId="644"/>
            <ac:graphicFrameMk id="5" creationId="{84C73FDB-416A-4CD8-829F-288F531FCE2D}"/>
          </ac:graphicFrameMkLst>
        </pc:graphicFrameChg>
        <pc:graphicFrameChg chg="add del mod">
          <ac:chgData name="Mirosław Jedynak" userId="b351a4e2-1c67-49e0-a4ca-78d28cfe2d71" providerId="ADAL" clId="{5CE1C359-4D9C-4881-AADF-459F3302D518}" dt="2018-10-04T13:04:03.389" v="3504"/>
          <ac:graphicFrameMkLst>
            <pc:docMk/>
            <pc:sldMk cId="636276440" sldId="644"/>
            <ac:graphicFrameMk id="7" creationId="{AA3BBC06-7740-4122-B9ED-6AF79CA2C23D}"/>
          </ac:graphicFrameMkLst>
        </pc:graphicFrameChg>
        <pc:graphicFrameChg chg="add del mod">
          <ac:chgData name="Mirosław Jedynak" userId="b351a4e2-1c67-49e0-a4ca-78d28cfe2d71" providerId="ADAL" clId="{5CE1C359-4D9C-4881-AADF-459F3302D518}" dt="2018-10-04T13:04:08.422" v="3506"/>
          <ac:graphicFrameMkLst>
            <pc:docMk/>
            <pc:sldMk cId="636276440" sldId="644"/>
            <ac:graphicFrameMk id="8" creationId="{5CBA3F68-D49B-4135-89ED-71C628C0558D}"/>
          </ac:graphicFrameMkLst>
        </pc:graphicFrameChg>
        <pc:graphicFrameChg chg="add del">
          <ac:chgData name="Mirosław Jedynak" userId="b351a4e2-1c67-49e0-a4ca-78d28cfe2d71" providerId="ADAL" clId="{5CE1C359-4D9C-4881-AADF-459F3302D518}" dt="2018-10-04T14:03:33.624" v="4959" actId="478"/>
          <ac:graphicFrameMkLst>
            <pc:docMk/>
            <pc:sldMk cId="636276440" sldId="644"/>
            <ac:graphicFrameMk id="11" creationId="{007A53D8-8B84-4229-97E5-ACFB8160E6A3}"/>
          </ac:graphicFrameMkLst>
        </pc:graphicFrameChg>
        <pc:graphicFrameChg chg="add mod modGraphic">
          <ac:chgData name="Mirosław Jedynak" userId="b351a4e2-1c67-49e0-a4ca-78d28cfe2d71" providerId="ADAL" clId="{5CE1C359-4D9C-4881-AADF-459F3302D518}" dt="2018-10-04T14:04:20.708" v="4980" actId="20577"/>
          <ac:graphicFrameMkLst>
            <pc:docMk/>
            <pc:sldMk cId="636276440" sldId="644"/>
            <ac:graphicFrameMk id="12" creationId="{CCF5EA15-2DC4-4FE7-A5D8-377076D92DB7}"/>
          </ac:graphicFrameMkLst>
        </pc:graphicFrameChg>
        <pc:picChg chg="add mod modCrop">
          <ac:chgData name="Mirosław Jedynak" userId="b351a4e2-1c67-49e0-a4ca-78d28cfe2d71" providerId="ADAL" clId="{5CE1C359-4D9C-4881-AADF-459F3302D518}" dt="2018-10-04T13:06:00.883" v="3522" actId="1076"/>
          <ac:picMkLst>
            <pc:docMk/>
            <pc:sldMk cId="636276440" sldId="644"/>
            <ac:picMk id="6" creationId="{EBA5B416-2E92-4996-99BA-266AC9082A2E}"/>
          </ac:picMkLst>
        </pc:picChg>
        <pc:cxnChg chg="add mod">
          <ac:chgData name="Mirosław Jedynak" userId="b351a4e2-1c67-49e0-a4ca-78d28cfe2d71" providerId="ADAL" clId="{5CE1C359-4D9C-4881-AADF-459F3302D518}" dt="2018-10-04T14:12:10.750" v="5138" actId="11529"/>
          <ac:cxnSpMkLst>
            <pc:docMk/>
            <pc:sldMk cId="636276440" sldId="644"/>
            <ac:cxnSpMk id="16" creationId="{72B3E088-0D34-4B86-AEF1-BF9B331187D5}"/>
          </ac:cxnSpMkLst>
        </pc:cxnChg>
        <pc:cxnChg chg="add mod">
          <ac:chgData name="Mirosław Jedynak" userId="b351a4e2-1c67-49e0-a4ca-78d28cfe2d71" providerId="ADAL" clId="{5CE1C359-4D9C-4881-AADF-459F3302D518}" dt="2018-10-04T14:12:17.064" v="5141" actId="14100"/>
          <ac:cxnSpMkLst>
            <pc:docMk/>
            <pc:sldMk cId="636276440" sldId="644"/>
            <ac:cxnSpMk id="17" creationId="{A1CA7523-95FE-4F5D-963A-BDAD8EBE4E7F}"/>
          </ac:cxnSpMkLst>
        </pc:cxnChg>
        <pc:cxnChg chg="add mod">
          <ac:chgData name="Mirosław Jedynak" userId="b351a4e2-1c67-49e0-a4ca-78d28cfe2d71" providerId="ADAL" clId="{5CE1C359-4D9C-4881-AADF-459F3302D518}" dt="2018-10-04T14:12:25.161" v="5146" actId="14100"/>
          <ac:cxnSpMkLst>
            <pc:docMk/>
            <pc:sldMk cId="636276440" sldId="644"/>
            <ac:cxnSpMk id="20" creationId="{3518E3A5-2F27-4103-9B97-05D2910E8AA0}"/>
          </ac:cxnSpMkLst>
        </pc:cxnChg>
      </pc:sldChg>
      <pc:sldChg chg="addSp delSp modSp add">
        <pc:chgData name="Mirosław Jedynak" userId="b351a4e2-1c67-49e0-a4ca-78d28cfe2d71" providerId="ADAL" clId="{5CE1C359-4D9C-4881-AADF-459F3302D518}" dt="2018-10-04T13:18:53.615" v="3871" actId="20577"/>
        <pc:sldMkLst>
          <pc:docMk/>
          <pc:sldMk cId="680780622" sldId="645"/>
        </pc:sldMkLst>
        <pc:spChg chg="del mod">
          <ac:chgData name="Mirosław Jedynak" userId="b351a4e2-1c67-49e0-a4ca-78d28cfe2d71" providerId="ADAL" clId="{5CE1C359-4D9C-4881-AADF-459F3302D518}" dt="2018-10-04T13:16:32.788" v="3778" actId="478"/>
          <ac:spMkLst>
            <pc:docMk/>
            <pc:sldMk cId="680780622" sldId="645"/>
            <ac:spMk id="2" creationId="{ADC26958-A9BE-4B80-ACA2-4387918B54E9}"/>
          </ac:spMkLst>
        </pc:spChg>
        <pc:spChg chg="mod">
          <ac:chgData name="Mirosław Jedynak" userId="b351a4e2-1c67-49e0-a4ca-78d28cfe2d71" providerId="ADAL" clId="{5CE1C359-4D9C-4881-AADF-459F3302D518}" dt="2018-10-04T13:02:46.958" v="3497"/>
          <ac:spMkLst>
            <pc:docMk/>
            <pc:sldMk cId="680780622" sldId="645"/>
            <ac:spMk id="3" creationId="{ED72A63C-7628-4036-A320-C6BF2DFF69B8}"/>
          </ac:spMkLst>
        </pc:spChg>
        <pc:spChg chg="add del mod">
          <ac:chgData name="Mirosław Jedynak" userId="b351a4e2-1c67-49e0-a4ca-78d28cfe2d71" providerId="ADAL" clId="{5CE1C359-4D9C-4881-AADF-459F3302D518}" dt="2018-10-04T13:16:35.179" v="3779" actId="478"/>
          <ac:spMkLst>
            <pc:docMk/>
            <pc:sldMk cId="680780622" sldId="645"/>
            <ac:spMk id="9" creationId="{D9C5DAD6-DEA4-4A39-9EE7-9DD561FC5737}"/>
          </ac:spMkLst>
        </pc:spChg>
        <pc:graphicFrameChg chg="del">
          <ac:chgData name="Mirosław Jedynak" userId="b351a4e2-1c67-49e0-a4ca-78d28cfe2d71" providerId="ADAL" clId="{5CE1C359-4D9C-4881-AADF-459F3302D518}" dt="2018-10-04T13:16:38.582" v="3780" actId="478"/>
          <ac:graphicFrameMkLst>
            <pc:docMk/>
            <pc:sldMk cId="680780622" sldId="645"/>
            <ac:graphicFrameMk id="4" creationId="{61191050-D7C2-4343-B848-B6AFE01896C3}"/>
          </ac:graphicFrameMkLst>
        </pc:graphicFrameChg>
        <pc:graphicFrameChg chg="add mod modGraphic">
          <ac:chgData name="Mirosław Jedynak" userId="b351a4e2-1c67-49e0-a4ca-78d28cfe2d71" providerId="ADAL" clId="{5CE1C359-4D9C-4881-AADF-459F3302D518}" dt="2018-10-04T13:18:53.615" v="3871" actId="20577"/>
          <ac:graphicFrameMkLst>
            <pc:docMk/>
            <pc:sldMk cId="680780622" sldId="645"/>
            <ac:graphicFrameMk id="10" creationId="{4BDDC28A-B300-45CB-B6EC-AFEF87C1DE08}"/>
          </ac:graphicFrameMkLst>
        </pc:graphicFrameChg>
        <pc:picChg chg="del">
          <ac:chgData name="Mirosław Jedynak" userId="b351a4e2-1c67-49e0-a4ca-78d28cfe2d71" providerId="ADAL" clId="{5CE1C359-4D9C-4881-AADF-459F3302D518}" dt="2018-10-04T13:04:19.481" v="3507" actId="478"/>
          <ac:picMkLst>
            <pc:docMk/>
            <pc:sldMk cId="680780622" sldId="645"/>
            <ac:picMk id="6" creationId="{EBA5B416-2E92-4996-99BA-266AC9082A2E}"/>
          </ac:picMkLst>
        </pc:picChg>
        <pc:picChg chg="add mod">
          <ac:chgData name="Mirosław Jedynak" userId="b351a4e2-1c67-49e0-a4ca-78d28cfe2d71" providerId="ADAL" clId="{5CE1C359-4D9C-4881-AADF-459F3302D518}" dt="2018-10-04T13:05:10.957" v="3516" actId="1076"/>
          <ac:picMkLst>
            <pc:docMk/>
            <pc:sldMk cId="680780622" sldId="645"/>
            <ac:picMk id="7" creationId="{CA15DCFC-8968-46ED-A1ED-1D999E16FEEC}"/>
          </ac:picMkLst>
        </pc:picChg>
      </pc:sldChg>
      <pc:sldChg chg="addSp delSp modSp add">
        <pc:chgData name="Mirosław Jedynak" userId="b351a4e2-1c67-49e0-a4ca-78d28cfe2d71" providerId="ADAL" clId="{5CE1C359-4D9C-4881-AADF-459F3302D518}" dt="2018-10-04T14:06:46.352" v="5015" actId="14734"/>
        <pc:sldMkLst>
          <pc:docMk/>
          <pc:sldMk cId="3027196629" sldId="646"/>
        </pc:sldMkLst>
        <pc:spChg chg="add del mod">
          <ac:chgData name="Mirosław Jedynak" userId="b351a4e2-1c67-49e0-a4ca-78d28cfe2d71" providerId="ADAL" clId="{5CE1C359-4D9C-4881-AADF-459F3302D518}" dt="2018-10-04T13:09:53.968" v="3673" actId="11529"/>
          <ac:spMkLst>
            <pc:docMk/>
            <pc:sldMk cId="3027196629" sldId="646"/>
            <ac:spMk id="5" creationId="{6B31755C-EA4B-4A91-A0B9-687A58BC24C6}"/>
          </ac:spMkLst>
        </pc:spChg>
        <pc:spChg chg="add mod">
          <ac:chgData name="Mirosław Jedynak" userId="b351a4e2-1c67-49e0-a4ca-78d28cfe2d71" providerId="ADAL" clId="{5CE1C359-4D9C-4881-AADF-459F3302D518}" dt="2018-10-04T13:10:23.841" v="3685" actId="1076"/>
          <ac:spMkLst>
            <pc:docMk/>
            <pc:sldMk cId="3027196629" sldId="646"/>
            <ac:spMk id="7" creationId="{69ED6D42-5C91-43BA-849E-CFBDDD6A1026}"/>
          </ac:spMkLst>
        </pc:spChg>
        <pc:spChg chg="add del">
          <ac:chgData name="Mirosław Jedynak" userId="b351a4e2-1c67-49e0-a4ca-78d28cfe2d71" providerId="ADAL" clId="{5CE1C359-4D9C-4881-AADF-459F3302D518}" dt="2018-10-04T13:10:05.862" v="3677"/>
          <ac:spMkLst>
            <pc:docMk/>
            <pc:sldMk cId="3027196629" sldId="646"/>
            <ac:spMk id="8" creationId="{70F4728E-9360-446A-9D16-F0DBD059CF0F}"/>
          </ac:spMkLst>
        </pc:spChg>
        <pc:spChg chg="add mod">
          <ac:chgData name="Mirosław Jedynak" userId="b351a4e2-1c67-49e0-a4ca-78d28cfe2d71" providerId="ADAL" clId="{5CE1C359-4D9C-4881-AADF-459F3302D518}" dt="2018-10-04T13:11:00.364" v="3688" actId="1076"/>
          <ac:spMkLst>
            <pc:docMk/>
            <pc:sldMk cId="3027196629" sldId="646"/>
            <ac:spMk id="9" creationId="{23A229E0-7FBF-4244-8B47-94028B552591}"/>
          </ac:spMkLst>
        </pc:spChg>
        <pc:spChg chg="add mod">
          <ac:chgData name="Mirosław Jedynak" userId="b351a4e2-1c67-49e0-a4ca-78d28cfe2d71" providerId="ADAL" clId="{5CE1C359-4D9C-4881-AADF-459F3302D518}" dt="2018-10-04T13:10:36.073" v="3686" actId="1076"/>
          <ac:spMkLst>
            <pc:docMk/>
            <pc:sldMk cId="3027196629" sldId="646"/>
            <ac:spMk id="10" creationId="{FA410DC8-8998-45D2-9EF6-D6C581C32A08}"/>
          </ac:spMkLst>
        </pc:spChg>
        <pc:spChg chg="add mod">
          <ac:chgData name="Mirosław Jedynak" userId="b351a4e2-1c67-49e0-a4ca-78d28cfe2d71" providerId="ADAL" clId="{5CE1C359-4D9C-4881-AADF-459F3302D518}" dt="2018-10-04T13:10:20.536" v="3684" actId="1076"/>
          <ac:spMkLst>
            <pc:docMk/>
            <pc:sldMk cId="3027196629" sldId="646"/>
            <ac:spMk id="11" creationId="{35AAF29D-DAED-4E62-A839-D867EA564B8F}"/>
          </ac:spMkLst>
        </pc:spChg>
        <pc:graphicFrameChg chg="modGraphic">
          <ac:chgData name="Mirosław Jedynak" userId="b351a4e2-1c67-49e0-a4ca-78d28cfe2d71" providerId="ADAL" clId="{5CE1C359-4D9C-4881-AADF-459F3302D518}" dt="2018-10-04T13:14:15.908" v="3764" actId="207"/>
          <ac:graphicFrameMkLst>
            <pc:docMk/>
            <pc:sldMk cId="3027196629" sldId="646"/>
            <ac:graphicFrameMk id="4" creationId="{61191050-D7C2-4343-B848-B6AFE01896C3}"/>
          </ac:graphicFrameMkLst>
        </pc:graphicFrameChg>
        <pc:graphicFrameChg chg="add del mod modGraphic">
          <ac:chgData name="Mirosław Jedynak" userId="b351a4e2-1c67-49e0-a4ca-78d28cfe2d71" providerId="ADAL" clId="{5CE1C359-4D9C-4881-AADF-459F3302D518}" dt="2018-10-04T14:06:46.352" v="5015" actId="14734"/>
          <ac:graphicFrameMkLst>
            <pc:docMk/>
            <pc:sldMk cId="3027196629" sldId="646"/>
            <ac:graphicFrameMk id="12" creationId="{64F930BA-AE3B-4F76-93F0-CC7C126DF5FD}"/>
          </ac:graphicFrameMkLst>
        </pc:graphicFrameChg>
      </pc:sldChg>
      <pc:sldChg chg="addSp modSp add">
        <pc:chgData name="Mirosław Jedynak" userId="b351a4e2-1c67-49e0-a4ca-78d28cfe2d71" providerId="ADAL" clId="{5CE1C359-4D9C-4881-AADF-459F3302D518}" dt="2018-10-04T14:07:14.007" v="5019" actId="20577"/>
        <pc:sldMkLst>
          <pc:docMk/>
          <pc:sldMk cId="635452813" sldId="647"/>
        </pc:sldMkLst>
        <pc:spChg chg="add mod">
          <ac:chgData name="Mirosław Jedynak" userId="b351a4e2-1c67-49e0-a4ca-78d28cfe2d71" providerId="ADAL" clId="{5CE1C359-4D9C-4881-AADF-459F3302D518}" dt="2018-10-04T13:11:31.079" v="3713" actId="11529"/>
          <ac:spMkLst>
            <pc:docMk/>
            <pc:sldMk cId="635452813" sldId="647"/>
            <ac:spMk id="5" creationId="{58210CF4-B511-40BD-9BB2-35CEA3C19AFD}"/>
          </ac:spMkLst>
        </pc:spChg>
        <pc:spChg chg="add mod ord">
          <ac:chgData name="Mirosław Jedynak" userId="b351a4e2-1c67-49e0-a4ca-78d28cfe2d71" providerId="ADAL" clId="{5CE1C359-4D9C-4881-AADF-459F3302D518}" dt="2018-10-04T13:12:22.845" v="3724" actId="167"/>
          <ac:spMkLst>
            <pc:docMk/>
            <pc:sldMk cId="635452813" sldId="647"/>
            <ac:spMk id="12" creationId="{98409E74-13A9-4B55-9CB7-4ECE919D990E}"/>
          </ac:spMkLst>
        </pc:spChg>
        <pc:spChg chg="add mod ord">
          <ac:chgData name="Mirosław Jedynak" userId="b351a4e2-1c67-49e0-a4ca-78d28cfe2d71" providerId="ADAL" clId="{5CE1C359-4D9C-4881-AADF-459F3302D518}" dt="2018-10-04T13:12:33.427" v="3726" actId="167"/>
          <ac:spMkLst>
            <pc:docMk/>
            <pc:sldMk cId="635452813" sldId="647"/>
            <ac:spMk id="13" creationId="{18B6997D-F696-431A-BAB9-1EC059926A71}"/>
          </ac:spMkLst>
        </pc:spChg>
        <pc:graphicFrameChg chg="modGraphic">
          <ac:chgData name="Mirosław Jedynak" userId="b351a4e2-1c67-49e0-a4ca-78d28cfe2d71" providerId="ADAL" clId="{5CE1C359-4D9C-4881-AADF-459F3302D518}" dt="2018-10-04T13:15:03.542" v="3775" actId="20577"/>
          <ac:graphicFrameMkLst>
            <pc:docMk/>
            <pc:sldMk cId="635452813" sldId="647"/>
            <ac:graphicFrameMk id="4" creationId="{61191050-D7C2-4343-B848-B6AFE01896C3}"/>
          </ac:graphicFrameMkLst>
        </pc:graphicFrameChg>
        <pc:graphicFrameChg chg="add mod modGraphic">
          <ac:chgData name="Mirosław Jedynak" userId="b351a4e2-1c67-49e0-a4ca-78d28cfe2d71" providerId="ADAL" clId="{5CE1C359-4D9C-4881-AADF-459F3302D518}" dt="2018-10-04T14:07:14.007" v="5019" actId="20577"/>
          <ac:graphicFrameMkLst>
            <pc:docMk/>
            <pc:sldMk cId="635452813" sldId="647"/>
            <ac:graphicFrameMk id="14" creationId="{8B131C3A-AB43-4311-B341-E1207C8A3AC7}"/>
          </ac:graphicFrameMkLst>
        </pc:graphicFrameChg>
        <pc:picChg chg="ord">
          <ac:chgData name="Mirosław Jedynak" userId="b351a4e2-1c67-49e0-a4ca-78d28cfe2d71" providerId="ADAL" clId="{5CE1C359-4D9C-4881-AADF-459F3302D518}" dt="2018-10-04T13:12:36.088" v="3727" actId="167"/>
          <ac:picMkLst>
            <pc:docMk/>
            <pc:sldMk cId="635452813" sldId="647"/>
            <ac:picMk id="6" creationId="{EBA5B416-2E92-4996-99BA-266AC9082A2E}"/>
          </ac:picMkLst>
        </pc:picChg>
      </pc:sldChg>
      <pc:sldChg chg="modSp add">
        <pc:chgData name="Mirosław Jedynak" userId="b351a4e2-1c67-49e0-a4ca-78d28cfe2d71" providerId="ADAL" clId="{5CE1C359-4D9C-4881-AADF-459F3302D518}" dt="2018-10-04T13:38:15.727" v="4146" actId="27636"/>
        <pc:sldMkLst>
          <pc:docMk/>
          <pc:sldMk cId="1717362245" sldId="649"/>
        </pc:sldMkLst>
        <pc:spChg chg="mod">
          <ac:chgData name="Mirosław Jedynak" userId="b351a4e2-1c67-49e0-a4ca-78d28cfe2d71" providerId="ADAL" clId="{5CE1C359-4D9C-4881-AADF-459F3302D518}" dt="2018-10-04T13:20:36.945" v="3899" actId="20577"/>
          <ac:spMkLst>
            <pc:docMk/>
            <pc:sldMk cId="1717362245" sldId="649"/>
            <ac:spMk id="2" creationId="{54CF701E-0308-44FC-8582-922335890E80}"/>
          </ac:spMkLst>
        </pc:spChg>
        <pc:spChg chg="mod">
          <ac:chgData name="Mirosław Jedynak" userId="b351a4e2-1c67-49e0-a4ca-78d28cfe2d71" providerId="ADAL" clId="{5CE1C359-4D9C-4881-AADF-459F3302D518}" dt="2018-10-04T13:38:15.727" v="4146" actId="27636"/>
          <ac:spMkLst>
            <pc:docMk/>
            <pc:sldMk cId="1717362245" sldId="649"/>
            <ac:spMk id="4" creationId="{CCEB332B-C4B9-4A3A-868F-474751E0593C}"/>
          </ac:spMkLst>
        </pc:spChg>
      </pc:sldChg>
      <pc:sldChg chg="addSp delSp modSp add">
        <pc:chgData name="Mirosław Jedynak" userId="b351a4e2-1c67-49e0-a4ca-78d28cfe2d71" providerId="ADAL" clId="{5CE1C359-4D9C-4881-AADF-459F3302D518}" dt="2018-10-04T13:33:21.443" v="4118" actId="1038"/>
        <pc:sldMkLst>
          <pc:docMk/>
          <pc:sldMk cId="4263344714" sldId="651"/>
        </pc:sldMkLst>
        <pc:spChg chg="del">
          <ac:chgData name="Mirosław Jedynak" userId="b351a4e2-1c67-49e0-a4ca-78d28cfe2d71" providerId="ADAL" clId="{5CE1C359-4D9C-4881-AADF-459F3302D518}" dt="2018-10-04T13:31:51.858" v="4024"/>
          <ac:spMkLst>
            <pc:docMk/>
            <pc:sldMk cId="4263344714" sldId="651"/>
            <ac:spMk id="2" creationId="{5A3E442A-F565-4B4F-8E5A-0D95172ABC37}"/>
          </ac:spMkLst>
        </pc:spChg>
        <pc:spChg chg="add mod">
          <ac:chgData name="Mirosław Jedynak" userId="b351a4e2-1c67-49e0-a4ca-78d28cfe2d71" providerId="ADAL" clId="{5CE1C359-4D9C-4881-AADF-459F3302D518}" dt="2018-10-04T13:32:22.524" v="4060" actId="1036"/>
          <ac:spMkLst>
            <pc:docMk/>
            <pc:sldMk cId="4263344714" sldId="651"/>
            <ac:spMk id="4" creationId="{88E149E9-9B24-41E6-A4A4-760A0055F141}"/>
          </ac:spMkLst>
        </pc:spChg>
        <pc:spChg chg="add mod">
          <ac:chgData name="Mirosław Jedynak" userId="b351a4e2-1c67-49e0-a4ca-78d28cfe2d71" providerId="ADAL" clId="{5CE1C359-4D9C-4881-AADF-459F3302D518}" dt="2018-10-04T13:33:12.105" v="4089" actId="1038"/>
          <ac:spMkLst>
            <pc:docMk/>
            <pc:sldMk cId="4263344714" sldId="651"/>
            <ac:spMk id="5" creationId="{EEAF1E97-A14B-4BF6-9977-90B5A68FFFBB}"/>
          </ac:spMkLst>
        </pc:spChg>
        <pc:spChg chg="add mod">
          <ac:chgData name="Mirosław Jedynak" userId="b351a4e2-1c67-49e0-a4ca-78d28cfe2d71" providerId="ADAL" clId="{5CE1C359-4D9C-4881-AADF-459F3302D518}" dt="2018-10-04T13:32:47.954" v="4064" actId="1076"/>
          <ac:spMkLst>
            <pc:docMk/>
            <pc:sldMk cId="4263344714" sldId="651"/>
            <ac:spMk id="6" creationId="{62CD9886-707C-4F37-9C7A-3DCA057EFE83}"/>
          </ac:spMkLst>
        </pc:spChg>
        <pc:spChg chg="add mod">
          <ac:chgData name="Mirosław Jedynak" userId="b351a4e2-1c67-49e0-a4ca-78d28cfe2d71" providerId="ADAL" clId="{5CE1C359-4D9C-4881-AADF-459F3302D518}" dt="2018-10-04T13:33:21.443" v="4118" actId="1038"/>
          <ac:spMkLst>
            <pc:docMk/>
            <pc:sldMk cId="4263344714" sldId="651"/>
            <ac:spMk id="7" creationId="{40E3623F-C5BF-4BD2-9618-44F384BFFEF8}"/>
          </ac:spMkLst>
        </pc:spChg>
        <pc:spChg chg="add mod">
          <ac:chgData name="Mirosław Jedynak" userId="b351a4e2-1c67-49e0-a4ca-78d28cfe2d71" providerId="ADAL" clId="{5CE1C359-4D9C-4881-AADF-459F3302D518}" dt="2018-10-04T13:32:15.671" v="4039" actId="1036"/>
          <ac:spMkLst>
            <pc:docMk/>
            <pc:sldMk cId="4263344714" sldId="651"/>
            <ac:spMk id="8" creationId="{AA9C4FF8-228B-4BE6-9CBC-D7261F10EA14}"/>
          </ac:spMkLst>
        </pc:spChg>
        <pc:spChg chg="add">
          <ac:chgData name="Mirosław Jedynak" userId="b351a4e2-1c67-49e0-a4ca-78d28cfe2d71" providerId="ADAL" clId="{5CE1C359-4D9C-4881-AADF-459F3302D518}" dt="2018-10-04T13:32:01.833" v="4025"/>
          <ac:spMkLst>
            <pc:docMk/>
            <pc:sldMk cId="4263344714" sldId="651"/>
            <ac:spMk id="9" creationId="{33DC4E95-B6A2-4513-A26E-3A95067F4F7B}"/>
          </ac:spMkLst>
        </pc:spChg>
        <pc:spChg chg="add">
          <ac:chgData name="Mirosław Jedynak" userId="b351a4e2-1c67-49e0-a4ca-78d28cfe2d71" providerId="ADAL" clId="{5CE1C359-4D9C-4881-AADF-459F3302D518}" dt="2018-10-04T13:32:01.833" v="4025"/>
          <ac:spMkLst>
            <pc:docMk/>
            <pc:sldMk cId="4263344714" sldId="651"/>
            <ac:spMk id="10" creationId="{4235AD22-6EF6-4C65-ADCD-D8C988B4EED0}"/>
          </ac:spMkLst>
        </pc:spChg>
        <pc:spChg chg="add mod">
          <ac:chgData name="Mirosław Jedynak" userId="b351a4e2-1c67-49e0-a4ca-78d28cfe2d71" providerId="ADAL" clId="{5CE1C359-4D9C-4881-AADF-459F3302D518}" dt="2018-10-04T13:32:22.524" v="4060" actId="1036"/>
          <ac:spMkLst>
            <pc:docMk/>
            <pc:sldMk cId="4263344714" sldId="651"/>
            <ac:spMk id="11" creationId="{7E212A6F-ED7C-4BC5-A474-A016BF14FF0C}"/>
          </ac:spMkLst>
        </pc:spChg>
        <pc:spChg chg="add mod">
          <ac:chgData name="Mirosław Jedynak" userId="b351a4e2-1c67-49e0-a4ca-78d28cfe2d71" providerId="ADAL" clId="{5CE1C359-4D9C-4881-AADF-459F3302D518}" dt="2018-10-04T13:32:15.671" v="4039" actId="1036"/>
          <ac:spMkLst>
            <pc:docMk/>
            <pc:sldMk cId="4263344714" sldId="651"/>
            <ac:spMk id="12" creationId="{F0E2860C-462D-43F8-AA71-0831C26AFD7C}"/>
          </ac:spMkLst>
        </pc:spChg>
        <pc:spChg chg="add mod">
          <ac:chgData name="Mirosław Jedynak" userId="b351a4e2-1c67-49e0-a4ca-78d28cfe2d71" providerId="ADAL" clId="{5CE1C359-4D9C-4881-AADF-459F3302D518}" dt="2018-10-04T13:32:47.954" v="4064" actId="1076"/>
          <ac:spMkLst>
            <pc:docMk/>
            <pc:sldMk cId="4263344714" sldId="651"/>
            <ac:spMk id="13" creationId="{74816C07-9AA9-4CA8-9AE1-3DF1B3C42100}"/>
          </ac:spMkLst>
        </pc:spChg>
        <pc:spChg chg="add mod">
          <ac:chgData name="Mirosław Jedynak" userId="b351a4e2-1c67-49e0-a4ca-78d28cfe2d71" providerId="ADAL" clId="{5CE1C359-4D9C-4881-AADF-459F3302D518}" dt="2018-10-04T13:33:12.105" v="4089" actId="1038"/>
          <ac:spMkLst>
            <pc:docMk/>
            <pc:sldMk cId="4263344714" sldId="651"/>
            <ac:spMk id="14" creationId="{21E8F31D-640D-4E14-8092-6222367C255B}"/>
          </ac:spMkLst>
        </pc:spChg>
        <pc:spChg chg="add mod">
          <ac:chgData name="Mirosław Jedynak" userId="b351a4e2-1c67-49e0-a4ca-78d28cfe2d71" providerId="ADAL" clId="{5CE1C359-4D9C-4881-AADF-459F3302D518}" dt="2018-10-04T13:33:21.443" v="4118" actId="1038"/>
          <ac:spMkLst>
            <pc:docMk/>
            <pc:sldMk cId="4263344714" sldId="651"/>
            <ac:spMk id="15" creationId="{EB6C2028-F417-401C-91AC-3B936512D415}"/>
          </ac:spMkLst>
        </pc:spChg>
        <pc:spChg chg="add mod">
          <ac:chgData name="Mirosław Jedynak" userId="b351a4e2-1c67-49e0-a4ca-78d28cfe2d71" providerId="ADAL" clId="{5CE1C359-4D9C-4881-AADF-459F3302D518}" dt="2018-10-04T13:32:26.547" v="4061" actId="1076"/>
          <ac:spMkLst>
            <pc:docMk/>
            <pc:sldMk cId="4263344714" sldId="651"/>
            <ac:spMk id="16" creationId="{80D82DAB-D95A-437F-BD79-BB0C7572FDC5}"/>
          </ac:spMkLst>
        </pc:spChg>
        <pc:picChg chg="add mod">
          <ac:chgData name="Mirosław Jedynak" userId="b351a4e2-1c67-49e0-a4ca-78d28cfe2d71" providerId="ADAL" clId="{5CE1C359-4D9C-4881-AADF-459F3302D518}" dt="2018-10-04T13:33:16.357" v="4091" actId="1076"/>
          <ac:picMkLst>
            <pc:docMk/>
            <pc:sldMk cId="4263344714" sldId="651"/>
            <ac:picMk id="3" creationId="{4C9EA1F3-C1A5-4644-98C3-62B7F8FC1CE6}"/>
          </ac:picMkLst>
        </pc:picChg>
        <pc:cxnChg chg="add mod">
          <ac:chgData name="Mirosław Jedynak" userId="b351a4e2-1c67-49e0-a4ca-78d28cfe2d71" providerId="ADAL" clId="{5CE1C359-4D9C-4881-AADF-459F3302D518}" dt="2018-10-04T13:32:26.547" v="4061" actId="1076"/>
          <ac:cxnSpMkLst>
            <pc:docMk/>
            <pc:sldMk cId="4263344714" sldId="651"/>
            <ac:cxnSpMk id="17" creationId="{31FC8940-8CF6-4F14-B74D-02F7C1F5731F}"/>
          </ac:cxnSpMkLst>
        </pc:cxnChg>
        <pc:cxnChg chg="add mod">
          <ac:chgData name="Mirosław Jedynak" userId="b351a4e2-1c67-49e0-a4ca-78d28cfe2d71" providerId="ADAL" clId="{5CE1C359-4D9C-4881-AADF-459F3302D518}" dt="2018-10-04T13:33:12.105" v="4089" actId="1038"/>
          <ac:cxnSpMkLst>
            <pc:docMk/>
            <pc:sldMk cId="4263344714" sldId="651"/>
            <ac:cxnSpMk id="18" creationId="{44C5D9D8-B5BF-4041-B2A0-36FB90D2BA4A}"/>
          </ac:cxnSpMkLst>
        </pc:cxnChg>
        <pc:cxnChg chg="add mod">
          <ac:chgData name="Mirosław Jedynak" userId="b351a4e2-1c67-49e0-a4ca-78d28cfe2d71" providerId="ADAL" clId="{5CE1C359-4D9C-4881-AADF-459F3302D518}" dt="2018-10-04T13:32:26.547" v="4061" actId="1076"/>
          <ac:cxnSpMkLst>
            <pc:docMk/>
            <pc:sldMk cId="4263344714" sldId="651"/>
            <ac:cxnSpMk id="19" creationId="{E6FB948A-D72A-4B99-8B9D-33A177E178D2}"/>
          </ac:cxnSpMkLst>
        </pc:cxnChg>
      </pc:sldChg>
      <pc:sldChg chg="modSp add">
        <pc:chgData name="Mirosław Jedynak" userId="b351a4e2-1c67-49e0-a4ca-78d28cfe2d71" providerId="ADAL" clId="{5CE1C359-4D9C-4881-AADF-459F3302D518}" dt="2018-10-04T13:38:07.898" v="4144" actId="2711"/>
        <pc:sldMkLst>
          <pc:docMk/>
          <pc:sldMk cId="3861073079" sldId="652"/>
        </pc:sldMkLst>
        <pc:spChg chg="mod">
          <ac:chgData name="Mirosław Jedynak" userId="b351a4e2-1c67-49e0-a4ca-78d28cfe2d71" providerId="ADAL" clId="{5CE1C359-4D9C-4881-AADF-459F3302D518}" dt="2018-10-04T13:35:12.840" v="4135" actId="20577"/>
          <ac:spMkLst>
            <pc:docMk/>
            <pc:sldMk cId="3861073079" sldId="652"/>
            <ac:spMk id="2" creationId="{14E6E9D6-C5F8-4ED0-9E9F-AC6673C3EC2A}"/>
          </ac:spMkLst>
        </pc:spChg>
        <pc:spChg chg="mod">
          <ac:chgData name="Mirosław Jedynak" userId="b351a4e2-1c67-49e0-a4ca-78d28cfe2d71" providerId="ADAL" clId="{5CE1C359-4D9C-4881-AADF-459F3302D518}" dt="2018-10-04T13:38:07.898" v="4144" actId="2711"/>
          <ac:spMkLst>
            <pc:docMk/>
            <pc:sldMk cId="3861073079" sldId="652"/>
            <ac:spMk id="4" creationId="{9CD33BA0-7775-48F4-91FF-1CA2E10C80F0}"/>
          </ac:spMkLst>
        </pc:spChg>
      </pc:sldChg>
      <pc:sldChg chg="modSp add">
        <pc:chgData name="Mirosław Jedynak" userId="b351a4e2-1c67-49e0-a4ca-78d28cfe2d71" providerId="ADAL" clId="{5CE1C359-4D9C-4881-AADF-459F3302D518}" dt="2018-10-04T13:41:25.388" v="4222" actId="20577"/>
        <pc:sldMkLst>
          <pc:docMk/>
          <pc:sldMk cId="4196672048" sldId="653"/>
        </pc:sldMkLst>
        <pc:spChg chg="mod">
          <ac:chgData name="Mirosław Jedynak" userId="b351a4e2-1c67-49e0-a4ca-78d28cfe2d71" providerId="ADAL" clId="{5CE1C359-4D9C-4881-AADF-459F3302D518}" dt="2018-10-04T13:38:52.339" v="4172" actId="20577"/>
          <ac:spMkLst>
            <pc:docMk/>
            <pc:sldMk cId="4196672048" sldId="653"/>
            <ac:spMk id="2" creationId="{97945ECB-BBA2-4FF9-8681-D7C63AECFBFC}"/>
          </ac:spMkLst>
        </pc:spChg>
        <pc:spChg chg="mod">
          <ac:chgData name="Mirosław Jedynak" userId="b351a4e2-1c67-49e0-a4ca-78d28cfe2d71" providerId="ADAL" clId="{5CE1C359-4D9C-4881-AADF-459F3302D518}" dt="2018-10-04T13:41:25.388" v="4222" actId="20577"/>
          <ac:spMkLst>
            <pc:docMk/>
            <pc:sldMk cId="4196672048" sldId="653"/>
            <ac:spMk id="3" creationId="{BF552A44-BB50-47DF-876B-7470E3FA1B58}"/>
          </ac:spMkLst>
        </pc:spChg>
      </pc:sldChg>
      <pc:sldChg chg="addSp delSp modSp add ord">
        <pc:chgData name="Mirosław Jedynak" userId="b351a4e2-1c67-49e0-a4ca-78d28cfe2d71" providerId="ADAL" clId="{5CE1C359-4D9C-4881-AADF-459F3302D518}" dt="2018-10-04T14:26:44.840" v="5479" actId="404"/>
        <pc:sldMkLst>
          <pc:docMk/>
          <pc:sldMk cId="2081255299" sldId="654"/>
        </pc:sldMkLst>
        <pc:spChg chg="mod">
          <ac:chgData name="Mirosław Jedynak" userId="b351a4e2-1c67-49e0-a4ca-78d28cfe2d71" providerId="ADAL" clId="{5CE1C359-4D9C-4881-AADF-459F3302D518}" dt="2018-10-04T14:26:44.840" v="5479" actId="404"/>
          <ac:spMkLst>
            <pc:docMk/>
            <pc:sldMk cId="2081255299" sldId="654"/>
            <ac:spMk id="2" creationId="{CA73BA03-81B3-4DE3-9CE7-2ABB41E40460}"/>
          </ac:spMkLst>
        </pc:spChg>
        <pc:spChg chg="mod">
          <ac:chgData name="Mirosław Jedynak" userId="b351a4e2-1c67-49e0-a4ca-78d28cfe2d71" providerId="ADAL" clId="{5CE1C359-4D9C-4881-AADF-459F3302D518}" dt="2018-10-04T13:43:11.735" v="4246" actId="20577"/>
          <ac:spMkLst>
            <pc:docMk/>
            <pc:sldMk cId="2081255299" sldId="654"/>
            <ac:spMk id="3" creationId="{40B015F0-76EE-4DC1-BE9A-8A2E5E96E79B}"/>
          </ac:spMkLst>
        </pc:spChg>
        <pc:spChg chg="add del mod">
          <ac:chgData name="Mirosław Jedynak" userId="b351a4e2-1c67-49e0-a4ca-78d28cfe2d71" providerId="ADAL" clId="{5CE1C359-4D9C-4881-AADF-459F3302D518}" dt="2018-10-04T14:09:49.247" v="5055" actId="478"/>
          <ac:spMkLst>
            <pc:docMk/>
            <pc:sldMk cId="2081255299" sldId="654"/>
            <ac:spMk id="4" creationId="{972B4FAC-964A-4E54-8207-2180D2B733BE}"/>
          </ac:spMkLst>
        </pc:spChg>
        <pc:spChg chg="add mod">
          <ac:chgData name="Mirosław Jedynak" userId="b351a4e2-1c67-49e0-a4ca-78d28cfe2d71" providerId="ADAL" clId="{5CE1C359-4D9C-4881-AADF-459F3302D518}" dt="2018-10-04T14:14:04.328" v="5219" actId="13822"/>
          <ac:spMkLst>
            <pc:docMk/>
            <pc:sldMk cId="2081255299" sldId="654"/>
            <ac:spMk id="6" creationId="{3614C86A-11B1-45C7-B1EC-10C9152B936F}"/>
          </ac:spMkLst>
        </pc:spChg>
        <pc:spChg chg="add mod">
          <ac:chgData name="Mirosław Jedynak" userId="b351a4e2-1c67-49e0-a4ca-78d28cfe2d71" providerId="ADAL" clId="{5CE1C359-4D9C-4881-AADF-459F3302D518}" dt="2018-10-04T14:11:23.088" v="5113" actId="20577"/>
          <ac:spMkLst>
            <pc:docMk/>
            <pc:sldMk cId="2081255299" sldId="654"/>
            <ac:spMk id="7" creationId="{1B4F74E0-B901-4423-9E11-DDEA73F16565}"/>
          </ac:spMkLst>
        </pc:spChg>
        <pc:spChg chg="add mod">
          <ac:chgData name="Mirosław Jedynak" userId="b351a4e2-1c67-49e0-a4ca-78d28cfe2d71" providerId="ADAL" clId="{5CE1C359-4D9C-4881-AADF-459F3302D518}" dt="2018-10-04T14:13:31.704" v="5198" actId="20577"/>
          <ac:spMkLst>
            <pc:docMk/>
            <pc:sldMk cId="2081255299" sldId="654"/>
            <ac:spMk id="8" creationId="{FC8BFAB9-B3A3-4C19-A01C-0343D9622A7E}"/>
          </ac:spMkLst>
        </pc:spChg>
        <pc:spChg chg="add mod">
          <ac:chgData name="Mirosław Jedynak" userId="b351a4e2-1c67-49e0-a4ca-78d28cfe2d71" providerId="ADAL" clId="{5CE1C359-4D9C-4881-AADF-459F3302D518}" dt="2018-10-04T14:13:20.303" v="5190" actId="20577"/>
          <ac:spMkLst>
            <pc:docMk/>
            <pc:sldMk cId="2081255299" sldId="654"/>
            <ac:spMk id="9" creationId="{58DF9043-3DDB-4743-9BCA-3D80A62A3E39}"/>
          </ac:spMkLst>
        </pc:spChg>
        <pc:spChg chg="add mod">
          <ac:chgData name="Mirosław Jedynak" userId="b351a4e2-1c67-49e0-a4ca-78d28cfe2d71" providerId="ADAL" clId="{5CE1C359-4D9C-4881-AADF-459F3302D518}" dt="2018-10-04T14:13:58.407" v="5218" actId="1076"/>
          <ac:spMkLst>
            <pc:docMk/>
            <pc:sldMk cId="2081255299" sldId="654"/>
            <ac:spMk id="18" creationId="{BE50CB0F-07C4-457C-91E2-D16D038F7D54}"/>
          </ac:spMkLst>
        </pc:spChg>
        <pc:graphicFrameChg chg="add del mod">
          <ac:chgData name="Mirosław Jedynak" userId="b351a4e2-1c67-49e0-a4ca-78d28cfe2d71" providerId="ADAL" clId="{5CE1C359-4D9C-4881-AADF-459F3302D518}" dt="2018-10-04T14:10:17.348" v="5071" actId="478"/>
          <ac:graphicFrameMkLst>
            <pc:docMk/>
            <pc:sldMk cId="2081255299" sldId="654"/>
            <ac:graphicFrameMk id="5" creationId="{CAA8D929-3CC2-4903-AB52-9E90B1F556F5}"/>
          </ac:graphicFrameMkLst>
        </pc:graphicFrameChg>
        <pc:graphicFrameChg chg="add mod modGraphic">
          <ac:chgData name="Mirosław Jedynak" userId="b351a4e2-1c67-49e0-a4ca-78d28cfe2d71" providerId="ADAL" clId="{5CE1C359-4D9C-4881-AADF-459F3302D518}" dt="2018-10-04T14:23:52.294" v="5303" actId="1035"/>
          <ac:graphicFrameMkLst>
            <pc:docMk/>
            <pc:sldMk cId="2081255299" sldId="654"/>
            <ac:graphicFrameMk id="23" creationId="{5B024822-D87A-437A-A8AA-77F3E1BC2E24}"/>
          </ac:graphicFrameMkLst>
        </pc:graphicFrameChg>
        <pc:graphicFrameChg chg="add mod modGraphic">
          <ac:chgData name="Mirosław Jedynak" userId="b351a4e2-1c67-49e0-a4ca-78d28cfe2d71" providerId="ADAL" clId="{5CE1C359-4D9C-4881-AADF-459F3302D518}" dt="2018-10-04T14:24:00.118" v="5307" actId="1035"/>
          <ac:graphicFrameMkLst>
            <pc:docMk/>
            <pc:sldMk cId="2081255299" sldId="654"/>
            <ac:graphicFrameMk id="24" creationId="{644C6261-A2F7-4962-A077-39E1E51B2076}"/>
          </ac:graphicFrameMkLst>
        </pc:graphicFrameChg>
        <pc:cxnChg chg="add mod">
          <ac:chgData name="Mirosław Jedynak" userId="b351a4e2-1c67-49e0-a4ca-78d28cfe2d71" providerId="ADAL" clId="{5CE1C359-4D9C-4881-AADF-459F3302D518}" dt="2018-10-04T14:24:25.110" v="5308" actId="1582"/>
          <ac:cxnSpMkLst>
            <pc:docMk/>
            <pc:sldMk cId="2081255299" sldId="654"/>
            <ac:cxnSpMk id="11" creationId="{C4D251D2-7AA1-4343-9C66-03F5802F05EE}"/>
          </ac:cxnSpMkLst>
        </pc:cxnChg>
        <pc:cxnChg chg="add mod">
          <ac:chgData name="Mirosław Jedynak" userId="b351a4e2-1c67-49e0-a4ca-78d28cfe2d71" providerId="ADAL" clId="{5CE1C359-4D9C-4881-AADF-459F3302D518}" dt="2018-10-04T14:24:25.110" v="5308" actId="1582"/>
          <ac:cxnSpMkLst>
            <pc:docMk/>
            <pc:sldMk cId="2081255299" sldId="654"/>
            <ac:cxnSpMk id="12" creationId="{43F939B8-F515-4EAB-B531-7DAE1547EE5B}"/>
          </ac:cxnSpMkLst>
        </pc:cxnChg>
        <pc:cxnChg chg="add mod">
          <ac:chgData name="Mirosław Jedynak" userId="b351a4e2-1c67-49e0-a4ca-78d28cfe2d71" providerId="ADAL" clId="{5CE1C359-4D9C-4881-AADF-459F3302D518}" dt="2018-10-04T14:24:25.110" v="5308" actId="1582"/>
          <ac:cxnSpMkLst>
            <pc:docMk/>
            <pc:sldMk cId="2081255299" sldId="654"/>
            <ac:cxnSpMk id="15" creationId="{A73BBC37-E422-47CF-8BDD-15C8AD739393}"/>
          </ac:cxnSpMkLst>
        </pc:cxnChg>
        <pc:cxnChg chg="add mod">
          <ac:chgData name="Mirosław Jedynak" userId="b351a4e2-1c67-49e0-a4ca-78d28cfe2d71" providerId="ADAL" clId="{5CE1C359-4D9C-4881-AADF-459F3302D518}" dt="2018-10-04T14:24:25.110" v="5308" actId="1582"/>
          <ac:cxnSpMkLst>
            <pc:docMk/>
            <pc:sldMk cId="2081255299" sldId="654"/>
            <ac:cxnSpMk id="19" creationId="{77C9144E-3CCC-4AD8-91F6-7770260EE175}"/>
          </ac:cxnSpMkLst>
        </pc:cxnChg>
        <pc:cxnChg chg="add mod">
          <ac:chgData name="Mirosław Jedynak" userId="b351a4e2-1c67-49e0-a4ca-78d28cfe2d71" providerId="ADAL" clId="{5CE1C359-4D9C-4881-AADF-459F3302D518}" dt="2018-10-04T14:24:36.882" v="5310" actId="693"/>
          <ac:cxnSpMkLst>
            <pc:docMk/>
            <pc:sldMk cId="2081255299" sldId="654"/>
            <ac:cxnSpMk id="26" creationId="{BFE85C0B-BCC2-42E7-A6BB-12316448AF5C}"/>
          </ac:cxnSpMkLst>
        </pc:cxnChg>
        <pc:cxnChg chg="add mod">
          <ac:chgData name="Mirosław Jedynak" userId="b351a4e2-1c67-49e0-a4ca-78d28cfe2d71" providerId="ADAL" clId="{5CE1C359-4D9C-4881-AADF-459F3302D518}" dt="2018-10-04T14:24:36.882" v="5310" actId="693"/>
          <ac:cxnSpMkLst>
            <pc:docMk/>
            <pc:sldMk cId="2081255299" sldId="654"/>
            <ac:cxnSpMk id="28" creationId="{45E7ED31-8326-4FE2-870C-846BE89F5647}"/>
          </ac:cxnSpMkLst>
        </pc:cxnChg>
      </pc:sldChg>
      <pc:sldChg chg="addSp delSp modSp add">
        <pc:chgData name="Mirosław Jedynak" userId="b351a4e2-1c67-49e0-a4ca-78d28cfe2d71" providerId="ADAL" clId="{5CE1C359-4D9C-4881-AADF-459F3302D518}" dt="2018-10-04T14:22:27.441" v="5281" actId="14734"/>
        <pc:sldMkLst>
          <pc:docMk/>
          <pc:sldMk cId="4092477868" sldId="655"/>
        </pc:sldMkLst>
        <pc:spChg chg="mod">
          <ac:chgData name="Mirosław Jedynak" userId="b351a4e2-1c67-49e0-a4ca-78d28cfe2d71" providerId="ADAL" clId="{5CE1C359-4D9C-4881-AADF-459F3302D518}" dt="2018-10-04T14:00:43.228" v="4887" actId="20577"/>
          <ac:spMkLst>
            <pc:docMk/>
            <pc:sldMk cId="4092477868" sldId="655"/>
            <ac:spMk id="3" creationId="{ED72A63C-7628-4036-A320-C6BF2DFF69B8}"/>
          </ac:spMkLst>
        </pc:spChg>
        <pc:graphicFrameChg chg="add mod">
          <ac:chgData name="Mirosław Jedynak" userId="b351a4e2-1c67-49e0-a4ca-78d28cfe2d71" providerId="ADAL" clId="{5CE1C359-4D9C-4881-AADF-459F3302D518}" dt="2018-10-04T13:56:25.892" v="4803" actId="20577"/>
          <ac:graphicFrameMkLst>
            <pc:docMk/>
            <pc:sldMk cId="4092477868" sldId="655"/>
            <ac:graphicFrameMk id="2" creationId="{975B9994-21C0-406B-9534-ACBED1A234EC}"/>
          </ac:graphicFrameMkLst>
        </pc:graphicFrameChg>
        <pc:graphicFrameChg chg="add mod modGraphic">
          <ac:chgData name="Mirosław Jedynak" userId="b351a4e2-1c67-49e0-a4ca-78d28cfe2d71" providerId="ADAL" clId="{5CE1C359-4D9C-4881-AADF-459F3302D518}" dt="2018-10-04T14:22:27.441" v="5281" actId="14734"/>
          <ac:graphicFrameMkLst>
            <pc:docMk/>
            <pc:sldMk cId="4092477868" sldId="655"/>
            <ac:graphicFrameMk id="6" creationId="{4F0D36AB-3D09-4729-9ADA-9100AC2CF4B3}"/>
          </ac:graphicFrameMkLst>
        </pc:graphicFrameChg>
        <pc:graphicFrameChg chg="mod modGraphic">
          <ac:chgData name="Mirosław Jedynak" userId="b351a4e2-1c67-49e0-a4ca-78d28cfe2d71" providerId="ADAL" clId="{5CE1C359-4D9C-4881-AADF-459F3302D518}" dt="2018-10-04T14:08:07.635" v="5038" actId="20577"/>
          <ac:graphicFrameMkLst>
            <pc:docMk/>
            <pc:sldMk cId="4092477868" sldId="655"/>
            <ac:graphicFrameMk id="10" creationId="{4BDDC28A-B300-45CB-B6EC-AFEF87C1DE08}"/>
          </ac:graphicFrameMkLst>
        </pc:graphicFrameChg>
        <pc:picChg chg="del">
          <ac:chgData name="Mirosław Jedynak" userId="b351a4e2-1c67-49e0-a4ca-78d28cfe2d71" providerId="ADAL" clId="{5CE1C359-4D9C-4881-AADF-459F3302D518}" dt="2018-10-04T13:50:03.998" v="4565" actId="478"/>
          <ac:picMkLst>
            <pc:docMk/>
            <pc:sldMk cId="4092477868" sldId="655"/>
            <ac:picMk id="7" creationId="{CA15DCFC-8968-46ED-A1ED-1D999E16FEEC}"/>
          </ac:picMkLst>
        </pc:picChg>
      </pc:sldChg>
      <pc:sldChg chg="addSp delSp modSp add">
        <pc:chgData name="Mirosław Jedynak" userId="b351a4e2-1c67-49e0-a4ca-78d28cfe2d71" providerId="ADAL" clId="{5CE1C359-4D9C-4881-AADF-459F3302D518}" dt="2018-10-04T14:20:30.312" v="5270" actId="20577"/>
        <pc:sldMkLst>
          <pc:docMk/>
          <pc:sldMk cId="3537045095" sldId="656"/>
        </pc:sldMkLst>
        <pc:spChg chg="mod">
          <ac:chgData name="Mirosław Jedynak" userId="b351a4e2-1c67-49e0-a4ca-78d28cfe2d71" providerId="ADAL" clId="{5CE1C359-4D9C-4881-AADF-459F3302D518}" dt="2018-10-04T14:20:19.311" v="5248" actId="20577"/>
          <ac:spMkLst>
            <pc:docMk/>
            <pc:sldMk cId="3537045095" sldId="656"/>
            <ac:spMk id="2" creationId="{97945ECB-BBA2-4FF9-8681-D7C63AECFBFC}"/>
          </ac:spMkLst>
        </pc:spChg>
        <pc:spChg chg="mod">
          <ac:chgData name="Mirosław Jedynak" userId="b351a4e2-1c67-49e0-a4ca-78d28cfe2d71" providerId="ADAL" clId="{5CE1C359-4D9C-4881-AADF-459F3302D518}" dt="2018-10-04T14:20:30.312" v="5270" actId="20577"/>
          <ac:spMkLst>
            <pc:docMk/>
            <pc:sldMk cId="3537045095" sldId="656"/>
            <ac:spMk id="3" creationId="{BF552A44-BB50-47DF-876B-7470E3FA1B58}"/>
          </ac:spMkLst>
        </pc:spChg>
        <pc:spChg chg="del">
          <ac:chgData name="Mirosław Jedynak" userId="b351a4e2-1c67-49e0-a4ca-78d28cfe2d71" providerId="ADAL" clId="{5CE1C359-4D9C-4881-AADF-459F3302D518}" dt="2018-10-04T14:20:12.555" v="5230"/>
          <ac:spMkLst>
            <pc:docMk/>
            <pc:sldMk cId="3537045095" sldId="656"/>
            <ac:spMk id="4" creationId="{2A8255CC-D14A-41D2-84A9-2D538991CB36}"/>
          </ac:spMkLst>
        </pc:spChg>
        <pc:spChg chg="add mod">
          <ac:chgData name="Mirosław Jedynak" userId="b351a4e2-1c67-49e0-a4ca-78d28cfe2d71" providerId="ADAL" clId="{5CE1C359-4D9C-4881-AADF-459F3302D518}" dt="2018-10-04T14:20:12.555" v="5230"/>
          <ac:spMkLst>
            <pc:docMk/>
            <pc:sldMk cId="3537045095" sldId="656"/>
            <ac:spMk id="5" creationId="{DDEB1FF8-4C1C-46CE-A1A7-55CB2C75105D}"/>
          </ac:spMkLst>
        </pc:spChg>
      </pc:sldChg>
      <pc:sldChg chg="addSp delSp modSp add">
        <pc:chgData name="Mirosław Jedynak" userId="b351a4e2-1c67-49e0-a4ca-78d28cfe2d71" providerId="ADAL" clId="{5CE1C359-4D9C-4881-AADF-459F3302D518}" dt="2018-10-04T14:33:35.799" v="5564"/>
        <pc:sldMkLst>
          <pc:docMk/>
          <pc:sldMk cId="2572632693" sldId="658"/>
        </pc:sldMkLst>
        <pc:spChg chg="add mod">
          <ac:chgData name="Mirosław Jedynak" userId="b351a4e2-1c67-49e0-a4ca-78d28cfe2d71" providerId="ADAL" clId="{5CE1C359-4D9C-4881-AADF-459F3302D518}" dt="2018-10-04T14:25:50.446" v="5442" actId="1076"/>
          <ac:spMkLst>
            <pc:docMk/>
            <pc:sldMk cId="2572632693" sldId="658"/>
            <ac:spMk id="14" creationId="{D757B903-9B84-4AD1-9362-10CB344ECB0A}"/>
          </ac:spMkLst>
        </pc:spChg>
        <pc:spChg chg="add mod">
          <ac:chgData name="Mirosław Jedynak" userId="b351a4e2-1c67-49e0-a4ca-78d28cfe2d71" providerId="ADAL" clId="{5CE1C359-4D9C-4881-AADF-459F3302D518}" dt="2018-10-04T14:28:01.326" v="5484" actId="20577"/>
          <ac:spMkLst>
            <pc:docMk/>
            <pc:sldMk cId="2572632693" sldId="658"/>
            <ac:spMk id="15" creationId="{DFDC9ED6-4BF1-4797-83BC-E37E29D7DB67}"/>
          </ac:spMkLst>
        </pc:spChg>
        <pc:graphicFrameChg chg="del">
          <ac:chgData name="Mirosław Jedynak" userId="b351a4e2-1c67-49e0-a4ca-78d28cfe2d71" providerId="ADAL" clId="{5CE1C359-4D9C-4881-AADF-459F3302D518}" dt="2018-10-04T14:25:14.833" v="5420" actId="478"/>
          <ac:graphicFrameMkLst>
            <pc:docMk/>
            <pc:sldMk cId="2572632693" sldId="658"/>
            <ac:graphicFrameMk id="2" creationId="{975B9994-21C0-406B-9534-ACBED1A234EC}"/>
          </ac:graphicFrameMkLst>
        </pc:graphicFrameChg>
        <pc:graphicFrameChg chg="add mod">
          <ac:chgData name="Mirosław Jedynak" userId="b351a4e2-1c67-49e0-a4ca-78d28cfe2d71" providerId="ADAL" clId="{5CE1C359-4D9C-4881-AADF-459F3302D518}" dt="2018-10-04T14:25:24.835" v="5422" actId="1076"/>
          <ac:graphicFrameMkLst>
            <pc:docMk/>
            <pc:sldMk cId="2572632693" sldId="658"/>
            <ac:graphicFrameMk id="7" creationId="{043846DB-112A-467C-A4B9-71D4D3179F9A}"/>
          </ac:graphicFrameMkLst>
        </pc:graphicFrameChg>
        <pc:graphicFrameChg chg="add mod">
          <ac:chgData name="Mirosław Jedynak" userId="b351a4e2-1c67-49e0-a4ca-78d28cfe2d71" providerId="ADAL" clId="{5CE1C359-4D9C-4881-AADF-459F3302D518}" dt="2018-10-04T14:25:24.835" v="5422" actId="1076"/>
          <ac:graphicFrameMkLst>
            <pc:docMk/>
            <pc:sldMk cId="2572632693" sldId="658"/>
            <ac:graphicFrameMk id="8" creationId="{9C037246-49AC-471F-9FD2-62D914EC367A}"/>
          </ac:graphicFrameMkLst>
        </pc:graphicFrameChg>
        <pc:picChg chg="add del mod">
          <ac:chgData name="Mirosław Jedynak" userId="b351a4e2-1c67-49e0-a4ca-78d28cfe2d71" providerId="ADAL" clId="{5CE1C359-4D9C-4881-AADF-459F3302D518}" dt="2018-10-04T14:33:35.799" v="5564"/>
          <ac:picMkLst>
            <pc:docMk/>
            <pc:sldMk cId="2572632693" sldId="658"/>
            <ac:picMk id="17" creationId="{6B7DF118-BFF1-4CDD-9812-92296684F365}"/>
          </ac:picMkLst>
        </pc:picChg>
        <pc:cxnChg chg="add mod">
          <ac:chgData name="Mirosław Jedynak" userId="b351a4e2-1c67-49e0-a4ca-78d28cfe2d71" providerId="ADAL" clId="{5CE1C359-4D9C-4881-AADF-459F3302D518}" dt="2018-10-04T14:25:33.780" v="5425" actId="14100"/>
          <ac:cxnSpMkLst>
            <pc:docMk/>
            <pc:sldMk cId="2572632693" sldId="658"/>
            <ac:cxnSpMk id="9" creationId="{41AD3937-FF7A-4750-A785-A947E3F90220}"/>
          </ac:cxnSpMkLst>
        </pc:cxnChg>
        <pc:cxnChg chg="add mod">
          <ac:chgData name="Mirosław Jedynak" userId="b351a4e2-1c67-49e0-a4ca-78d28cfe2d71" providerId="ADAL" clId="{5CE1C359-4D9C-4881-AADF-459F3302D518}" dt="2018-10-04T14:25:38.589" v="5428" actId="14100"/>
          <ac:cxnSpMkLst>
            <pc:docMk/>
            <pc:sldMk cId="2572632693" sldId="658"/>
            <ac:cxnSpMk id="11" creationId="{BAD76AAD-48C1-4351-A17F-9ABE71331F35}"/>
          </ac:cxnSpMkLst>
        </pc:cxnChg>
      </pc:sldChg>
      <pc:sldChg chg="modSp add">
        <pc:chgData name="Mirosław Jedynak" userId="b351a4e2-1c67-49e0-a4ca-78d28cfe2d71" providerId="ADAL" clId="{5CE1C359-4D9C-4881-AADF-459F3302D518}" dt="2018-10-04T14:28:42.102" v="5501" actId="20577"/>
        <pc:sldMkLst>
          <pc:docMk/>
          <pc:sldMk cId="2516276699" sldId="660"/>
        </pc:sldMkLst>
        <pc:spChg chg="mod">
          <ac:chgData name="Mirosław Jedynak" userId="b351a4e2-1c67-49e0-a4ca-78d28cfe2d71" providerId="ADAL" clId="{5CE1C359-4D9C-4881-AADF-459F3302D518}" dt="2018-10-04T14:28:42.102" v="5501" actId="20577"/>
          <ac:spMkLst>
            <pc:docMk/>
            <pc:sldMk cId="2516276699" sldId="660"/>
            <ac:spMk id="2" creationId="{961E95D8-6617-485E-92B2-F28F2C81F87B}"/>
          </ac:spMkLst>
        </pc:spChg>
      </pc:sldChg>
      <pc:sldChg chg="addSp delSp modSp add">
        <pc:chgData name="Mirosław Jedynak" userId="b351a4e2-1c67-49e0-a4ca-78d28cfe2d71" providerId="ADAL" clId="{5CE1C359-4D9C-4881-AADF-459F3302D518}" dt="2018-10-04T14:34:22.829" v="5574" actId="1076"/>
        <pc:sldMkLst>
          <pc:docMk/>
          <pc:sldMk cId="3378959411" sldId="662"/>
        </pc:sldMkLst>
        <pc:spChg chg="add del">
          <ac:chgData name="Mirosław Jedynak" userId="b351a4e2-1c67-49e0-a4ca-78d28cfe2d71" providerId="ADAL" clId="{5CE1C359-4D9C-4881-AADF-459F3302D518}" dt="2018-10-04T14:34:08.362" v="5569"/>
          <ac:spMkLst>
            <pc:docMk/>
            <pc:sldMk cId="3378959411" sldId="662"/>
            <ac:spMk id="2" creationId="{E837AFBB-67C5-4EBF-A438-B37DC2A0BFD9}"/>
          </ac:spMkLst>
        </pc:spChg>
        <pc:picChg chg="add del mod">
          <ac:chgData name="Mirosław Jedynak" userId="b351a4e2-1c67-49e0-a4ca-78d28cfe2d71" providerId="ADAL" clId="{5CE1C359-4D9C-4881-AADF-459F3302D518}" dt="2018-10-04T14:33:31.537" v="5562"/>
          <ac:picMkLst>
            <pc:docMk/>
            <pc:sldMk cId="3378959411" sldId="662"/>
            <ac:picMk id="5" creationId="{50C91978-E06C-4DE9-95B6-D70F4BE8280C}"/>
          </ac:picMkLst>
        </pc:picChg>
        <pc:picChg chg="add del">
          <ac:chgData name="Mirosław Jedynak" userId="b351a4e2-1c67-49e0-a4ca-78d28cfe2d71" providerId="ADAL" clId="{5CE1C359-4D9C-4881-AADF-459F3302D518}" dt="2018-10-04T14:33:58.361" v="5566" actId="478"/>
          <ac:picMkLst>
            <pc:docMk/>
            <pc:sldMk cId="3378959411" sldId="662"/>
            <ac:picMk id="6" creationId="{D89633EF-F2E6-4DB9-8FF2-039BD74552B2}"/>
          </ac:picMkLst>
        </pc:picChg>
        <pc:picChg chg="add del mod">
          <ac:chgData name="Mirosław Jedynak" userId="b351a4e2-1c67-49e0-a4ca-78d28cfe2d71" providerId="ADAL" clId="{5CE1C359-4D9C-4881-AADF-459F3302D518}" dt="2018-10-04T14:33:59.791" v="5568"/>
          <ac:picMkLst>
            <pc:docMk/>
            <pc:sldMk cId="3378959411" sldId="662"/>
            <ac:picMk id="8" creationId="{E95AAB81-3D28-4888-B4A4-428161C5B814}"/>
          </ac:picMkLst>
        </pc:picChg>
        <pc:picChg chg="add mod">
          <ac:chgData name="Mirosław Jedynak" userId="b351a4e2-1c67-49e0-a4ca-78d28cfe2d71" providerId="ADAL" clId="{5CE1C359-4D9C-4881-AADF-459F3302D518}" dt="2018-10-04T14:34:22.829" v="5574" actId="1076"/>
          <ac:picMkLst>
            <pc:docMk/>
            <pc:sldMk cId="3378959411" sldId="662"/>
            <ac:picMk id="10" creationId="{A1EDC190-CFFC-499D-BCEE-DC4C2FFB31F4}"/>
          </ac:picMkLst>
        </pc:picChg>
      </pc:sldChg>
      <pc:sldChg chg="modSp add">
        <pc:chgData name="Mirosław Jedynak" userId="b351a4e2-1c67-49e0-a4ca-78d28cfe2d71" providerId="ADAL" clId="{5CE1C359-4D9C-4881-AADF-459F3302D518}" dt="2018-10-05T06:41:01.876" v="5610" actId="20577"/>
        <pc:sldMkLst>
          <pc:docMk/>
          <pc:sldMk cId="1194047497" sldId="664"/>
        </pc:sldMkLst>
        <pc:spChg chg="mod">
          <ac:chgData name="Mirosław Jedynak" userId="b351a4e2-1c67-49e0-a4ca-78d28cfe2d71" providerId="ADAL" clId="{5CE1C359-4D9C-4881-AADF-459F3302D518}" dt="2018-10-05T06:41:01.876" v="5610" actId="20577"/>
          <ac:spMkLst>
            <pc:docMk/>
            <pc:sldMk cId="1194047497" sldId="664"/>
            <ac:spMk id="2" creationId="{161BC9B9-FFA4-4A0F-8D52-F5DB3DB02EE0}"/>
          </ac:spMkLst>
        </pc:spChg>
      </pc:sldChg>
      <pc:sldChg chg="addSp delSp modSp add">
        <pc:chgData name="Mirosław Jedynak" userId="b351a4e2-1c67-49e0-a4ca-78d28cfe2d71" providerId="ADAL" clId="{5CE1C359-4D9C-4881-AADF-459F3302D518}" dt="2018-10-05T06:47:52.081" v="5698" actId="1076"/>
        <pc:sldMkLst>
          <pc:docMk/>
          <pc:sldMk cId="2355000027" sldId="665"/>
        </pc:sldMkLst>
        <pc:spChg chg="del">
          <ac:chgData name="Mirosław Jedynak" userId="b351a4e2-1c67-49e0-a4ca-78d28cfe2d71" providerId="ADAL" clId="{5CE1C359-4D9C-4881-AADF-459F3302D518}" dt="2018-10-05T06:42:03.882" v="5613"/>
          <ac:spMkLst>
            <pc:docMk/>
            <pc:sldMk cId="2355000027" sldId="665"/>
            <ac:spMk id="2" creationId="{969E52D9-6384-42DC-8C74-7F431C1846D3}"/>
          </ac:spMkLst>
        </pc:spChg>
        <pc:spChg chg="mod">
          <ac:chgData name="Mirosław Jedynak" userId="b351a4e2-1c67-49e0-a4ca-78d28cfe2d71" providerId="ADAL" clId="{5CE1C359-4D9C-4881-AADF-459F3302D518}" dt="2018-10-05T06:42:19.243" v="5641" actId="20577"/>
          <ac:spMkLst>
            <pc:docMk/>
            <pc:sldMk cId="2355000027" sldId="665"/>
            <ac:spMk id="3" creationId="{4F7DC26D-A432-4167-BD55-9E8D146BA698}"/>
          </ac:spMkLst>
        </pc:spChg>
        <pc:graphicFrameChg chg="add mod modGraphic">
          <ac:chgData name="Mirosław Jedynak" userId="b351a4e2-1c67-49e0-a4ca-78d28cfe2d71" providerId="ADAL" clId="{5CE1C359-4D9C-4881-AADF-459F3302D518}" dt="2018-10-05T06:47:40.223" v="5695" actId="1076"/>
          <ac:graphicFrameMkLst>
            <pc:docMk/>
            <pc:sldMk cId="2355000027" sldId="665"/>
            <ac:graphicFrameMk id="4" creationId="{90C0E2A2-0F61-4089-9327-5C489679A889}"/>
          </ac:graphicFrameMkLst>
        </pc:graphicFrameChg>
        <pc:graphicFrameChg chg="add mod modGraphic">
          <ac:chgData name="Mirosław Jedynak" userId="b351a4e2-1c67-49e0-a4ca-78d28cfe2d71" providerId="ADAL" clId="{5CE1C359-4D9C-4881-AADF-459F3302D518}" dt="2018-10-05T06:47:40.223" v="5695" actId="1076"/>
          <ac:graphicFrameMkLst>
            <pc:docMk/>
            <pc:sldMk cId="2355000027" sldId="665"/>
            <ac:graphicFrameMk id="5" creationId="{A0466580-2949-4AA0-AF23-EE0CA632C8C2}"/>
          </ac:graphicFrameMkLst>
        </pc:graphicFrameChg>
        <pc:picChg chg="add mod modCrop">
          <ac:chgData name="Mirosław Jedynak" userId="b351a4e2-1c67-49e0-a4ca-78d28cfe2d71" providerId="ADAL" clId="{5CE1C359-4D9C-4881-AADF-459F3302D518}" dt="2018-10-05T06:47:52.081" v="5698" actId="1076"/>
          <ac:picMkLst>
            <pc:docMk/>
            <pc:sldMk cId="2355000027" sldId="665"/>
            <ac:picMk id="7" creationId="{D00FAEAD-B1E6-47F9-9434-05FDBC8205C7}"/>
          </ac:picMkLst>
        </pc:picChg>
        <pc:picChg chg="add mod">
          <ac:chgData name="Mirosław Jedynak" userId="b351a4e2-1c67-49e0-a4ca-78d28cfe2d71" providerId="ADAL" clId="{5CE1C359-4D9C-4881-AADF-459F3302D518}" dt="2018-10-05T06:44:30.195" v="5658" actId="1076"/>
          <ac:picMkLst>
            <pc:docMk/>
            <pc:sldMk cId="2355000027" sldId="665"/>
            <ac:picMk id="9" creationId="{2D4E5BBD-BB57-4508-B6ED-229CCDEC5325}"/>
          </ac:picMkLst>
        </pc:picChg>
        <pc:picChg chg="add mod modCrop">
          <ac:chgData name="Mirosław Jedynak" userId="b351a4e2-1c67-49e0-a4ca-78d28cfe2d71" providerId="ADAL" clId="{5CE1C359-4D9C-4881-AADF-459F3302D518}" dt="2018-10-05T06:46:28.143" v="5674" actId="1076"/>
          <ac:picMkLst>
            <pc:docMk/>
            <pc:sldMk cId="2355000027" sldId="665"/>
            <ac:picMk id="11" creationId="{11C47A7D-64FC-4C47-9B57-86F36AA40DCC}"/>
          </ac:picMkLst>
        </pc:picChg>
      </pc:sldChg>
      <pc:sldChg chg="addSp delSp modSp add">
        <pc:chgData name="Mirosław Jedynak" userId="b351a4e2-1c67-49e0-a4ca-78d28cfe2d71" providerId="ADAL" clId="{5CE1C359-4D9C-4881-AADF-459F3302D518}" dt="2018-10-05T08:54:11.627" v="5702" actId="962"/>
        <pc:sldMkLst>
          <pc:docMk/>
          <pc:sldMk cId="2084472676" sldId="666"/>
        </pc:sldMkLst>
        <pc:spChg chg="del">
          <ac:chgData name="Mirosław Jedynak" userId="b351a4e2-1c67-49e0-a4ca-78d28cfe2d71" providerId="ADAL" clId="{5CE1C359-4D9C-4881-AADF-459F3302D518}" dt="2018-10-05T08:54:08.569" v="5700"/>
          <ac:spMkLst>
            <pc:docMk/>
            <pc:sldMk cId="2084472676" sldId="666"/>
            <ac:spMk id="2" creationId="{85E30801-0EF8-4F6B-AC1E-DB6AFA624EF6}"/>
          </ac:spMkLst>
        </pc:spChg>
        <pc:picChg chg="add mod">
          <ac:chgData name="Mirosław Jedynak" userId="b351a4e2-1c67-49e0-a4ca-78d28cfe2d71" providerId="ADAL" clId="{5CE1C359-4D9C-4881-AADF-459F3302D518}" dt="2018-10-05T08:54:11.627" v="5702" actId="962"/>
          <ac:picMkLst>
            <pc:docMk/>
            <pc:sldMk cId="2084472676" sldId="666"/>
            <ac:picMk id="5" creationId="{9F3F1880-2599-4FC7-AE9A-70BD8B50EBFF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3">
  <dgm:title val=""/>
  <dgm:desc val=""/>
  <dgm:catLst>
    <dgm:cat type="accent3" pri="11300"/>
  </dgm:catLst>
  <dgm:styleLbl name="node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shade val="80000"/>
      </a:schemeClr>
      <a:schemeClr val="accent3">
        <a:tint val="7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/>
    <dgm:txEffectClrLst/>
  </dgm:styleLbl>
  <dgm:styleLbl name="ln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9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8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C9F2E1F-CF11-40EF-B608-3ED702960503}" type="doc">
      <dgm:prSet loTypeId="urn:microsoft.com/office/officeart/2005/8/layout/venn2" loCatId="relationship" qsTypeId="urn:microsoft.com/office/officeart/2005/8/quickstyle/simple1" qsCatId="simple" csTypeId="urn:microsoft.com/office/officeart/2005/8/colors/accent3_3" csCatId="accent3" phldr="1"/>
      <dgm:spPr/>
      <dgm:t>
        <a:bodyPr/>
        <a:lstStyle/>
        <a:p>
          <a:endParaRPr lang="en-US"/>
        </a:p>
      </dgm:t>
    </dgm:pt>
    <dgm:pt modelId="{87481A36-875F-4E21-BFA3-051FDABF7AB3}">
      <dgm:prSet phldrT="[Text]" phldr="1"/>
      <dgm:spPr/>
      <dgm:t>
        <a:bodyPr/>
        <a:lstStyle/>
        <a:p>
          <a:endParaRPr lang="en-US" dirty="0"/>
        </a:p>
      </dgm:t>
    </dgm:pt>
    <dgm:pt modelId="{DB321DA1-087A-4958-9410-EACFAA91ED14}" type="parTrans" cxnId="{F92766B4-17E2-49D0-A23D-AD3C6CB034FD}">
      <dgm:prSet/>
      <dgm:spPr/>
      <dgm:t>
        <a:bodyPr/>
        <a:lstStyle/>
        <a:p>
          <a:endParaRPr lang="en-US"/>
        </a:p>
      </dgm:t>
    </dgm:pt>
    <dgm:pt modelId="{1D8DD940-D6D9-4BA6-A5F5-24857249EBDE}" type="sibTrans" cxnId="{F92766B4-17E2-49D0-A23D-AD3C6CB034FD}">
      <dgm:prSet/>
      <dgm:spPr/>
      <dgm:t>
        <a:bodyPr/>
        <a:lstStyle/>
        <a:p>
          <a:endParaRPr lang="en-US"/>
        </a:p>
      </dgm:t>
    </dgm:pt>
    <dgm:pt modelId="{10A9BAA5-D7D8-42A1-B499-2245EF4C73D0}">
      <dgm:prSet phldrT="[Text]" phldr="1"/>
      <dgm:spPr/>
      <dgm:t>
        <a:bodyPr/>
        <a:lstStyle/>
        <a:p>
          <a:endParaRPr lang="en-US" dirty="0"/>
        </a:p>
      </dgm:t>
    </dgm:pt>
    <dgm:pt modelId="{93C70303-B73A-4F1B-8312-A729C0043464}" type="parTrans" cxnId="{4980E968-6697-42DC-A864-B8A0DBC8AB0D}">
      <dgm:prSet/>
      <dgm:spPr/>
      <dgm:t>
        <a:bodyPr/>
        <a:lstStyle/>
        <a:p>
          <a:endParaRPr lang="en-US"/>
        </a:p>
      </dgm:t>
    </dgm:pt>
    <dgm:pt modelId="{E0594441-305D-4856-8AC3-08357AECBC8D}" type="sibTrans" cxnId="{4980E968-6697-42DC-A864-B8A0DBC8AB0D}">
      <dgm:prSet/>
      <dgm:spPr/>
      <dgm:t>
        <a:bodyPr/>
        <a:lstStyle/>
        <a:p>
          <a:endParaRPr lang="en-US"/>
        </a:p>
      </dgm:t>
    </dgm:pt>
    <dgm:pt modelId="{E4FACB17-7D5B-4AE0-8734-80A322BFC7D8}">
      <dgm:prSet phldrT="[Text]" phldr="1"/>
      <dgm:spPr/>
      <dgm:t>
        <a:bodyPr/>
        <a:lstStyle/>
        <a:p>
          <a:endParaRPr lang="en-US" dirty="0"/>
        </a:p>
      </dgm:t>
    </dgm:pt>
    <dgm:pt modelId="{508FE382-084A-405C-8088-926D8FC82B39}" type="parTrans" cxnId="{BBF4CBF7-7219-4891-9D96-A742957EEFD2}">
      <dgm:prSet/>
      <dgm:spPr/>
      <dgm:t>
        <a:bodyPr/>
        <a:lstStyle/>
        <a:p>
          <a:endParaRPr lang="en-US"/>
        </a:p>
      </dgm:t>
    </dgm:pt>
    <dgm:pt modelId="{0768FB16-8C54-40A4-B8A5-61D0C3D025CE}" type="sibTrans" cxnId="{BBF4CBF7-7219-4891-9D96-A742957EEFD2}">
      <dgm:prSet/>
      <dgm:spPr/>
      <dgm:t>
        <a:bodyPr/>
        <a:lstStyle/>
        <a:p>
          <a:endParaRPr lang="en-US"/>
        </a:p>
      </dgm:t>
    </dgm:pt>
    <dgm:pt modelId="{2B9F3D6E-3414-4B2A-8680-AA0553297D36}" type="pres">
      <dgm:prSet presAssocID="{9C9F2E1F-CF11-40EF-B608-3ED702960503}" presName="Name0" presStyleCnt="0">
        <dgm:presLayoutVars>
          <dgm:chMax val="7"/>
          <dgm:resizeHandles val="exact"/>
        </dgm:presLayoutVars>
      </dgm:prSet>
      <dgm:spPr/>
    </dgm:pt>
    <dgm:pt modelId="{850F9AE2-2B72-4FBB-8DE4-D139AD7EFA7B}" type="pres">
      <dgm:prSet presAssocID="{9C9F2E1F-CF11-40EF-B608-3ED702960503}" presName="comp1" presStyleCnt="0"/>
      <dgm:spPr/>
    </dgm:pt>
    <dgm:pt modelId="{02C67239-FCA5-4F6E-B52C-17E89B45A3E9}" type="pres">
      <dgm:prSet presAssocID="{9C9F2E1F-CF11-40EF-B608-3ED702960503}" presName="circle1" presStyleLbl="node1" presStyleIdx="0" presStyleCnt="3"/>
      <dgm:spPr/>
    </dgm:pt>
    <dgm:pt modelId="{2D017359-1DDB-415D-840C-061431910F3B}" type="pres">
      <dgm:prSet presAssocID="{9C9F2E1F-CF11-40EF-B608-3ED702960503}" presName="c1text" presStyleLbl="node1" presStyleIdx="0" presStyleCnt="3">
        <dgm:presLayoutVars>
          <dgm:bulletEnabled val="1"/>
        </dgm:presLayoutVars>
      </dgm:prSet>
      <dgm:spPr/>
    </dgm:pt>
    <dgm:pt modelId="{4DB12557-FA43-4AFF-A8FB-3BB8C777772F}" type="pres">
      <dgm:prSet presAssocID="{9C9F2E1F-CF11-40EF-B608-3ED702960503}" presName="comp2" presStyleCnt="0"/>
      <dgm:spPr/>
    </dgm:pt>
    <dgm:pt modelId="{0C5927F0-3B77-4B9E-AEB0-15A3206C89C2}" type="pres">
      <dgm:prSet presAssocID="{9C9F2E1F-CF11-40EF-B608-3ED702960503}" presName="circle2" presStyleLbl="node1" presStyleIdx="1" presStyleCnt="3" custScaleX="93303" custScaleY="93303" custLinFactNeighborY="2669"/>
      <dgm:spPr/>
    </dgm:pt>
    <dgm:pt modelId="{2BF933B5-D484-4810-9C1A-303D4290CF86}" type="pres">
      <dgm:prSet presAssocID="{9C9F2E1F-CF11-40EF-B608-3ED702960503}" presName="c2text" presStyleLbl="node1" presStyleIdx="1" presStyleCnt="3">
        <dgm:presLayoutVars>
          <dgm:bulletEnabled val="1"/>
        </dgm:presLayoutVars>
      </dgm:prSet>
      <dgm:spPr/>
    </dgm:pt>
    <dgm:pt modelId="{59CEFB4B-36B3-478B-8722-0C25D9122D03}" type="pres">
      <dgm:prSet presAssocID="{9C9F2E1F-CF11-40EF-B608-3ED702960503}" presName="comp3" presStyleCnt="0"/>
      <dgm:spPr/>
    </dgm:pt>
    <dgm:pt modelId="{91C08D92-7C4D-40C8-95B1-9606BC947394}" type="pres">
      <dgm:prSet presAssocID="{9C9F2E1F-CF11-40EF-B608-3ED702960503}" presName="circle3" presStyleLbl="node1" presStyleIdx="2" presStyleCnt="3" custScaleX="87161" custScaleY="87161" custLinFactNeighborX="2225" custLinFactNeighborY="6307"/>
      <dgm:spPr/>
    </dgm:pt>
    <dgm:pt modelId="{D6535673-F053-4620-81E5-C9E93ACEF6C8}" type="pres">
      <dgm:prSet presAssocID="{9C9F2E1F-CF11-40EF-B608-3ED702960503}" presName="c3text" presStyleLbl="node1" presStyleIdx="2" presStyleCnt="3">
        <dgm:presLayoutVars>
          <dgm:bulletEnabled val="1"/>
        </dgm:presLayoutVars>
      </dgm:prSet>
      <dgm:spPr/>
    </dgm:pt>
  </dgm:ptLst>
  <dgm:cxnLst>
    <dgm:cxn modelId="{D6CADA12-B741-47AD-8906-728509B8E2AE}" type="presOf" srcId="{9C9F2E1F-CF11-40EF-B608-3ED702960503}" destId="{2B9F3D6E-3414-4B2A-8680-AA0553297D36}" srcOrd="0" destOrd="0" presId="urn:microsoft.com/office/officeart/2005/8/layout/venn2"/>
    <dgm:cxn modelId="{4980E968-6697-42DC-A864-B8A0DBC8AB0D}" srcId="{9C9F2E1F-CF11-40EF-B608-3ED702960503}" destId="{10A9BAA5-D7D8-42A1-B499-2245EF4C73D0}" srcOrd="1" destOrd="0" parTransId="{93C70303-B73A-4F1B-8312-A729C0043464}" sibTransId="{E0594441-305D-4856-8AC3-08357AECBC8D}"/>
    <dgm:cxn modelId="{06FCBE77-EFBD-4A6D-B106-5D2B7D284E65}" type="presOf" srcId="{87481A36-875F-4E21-BFA3-051FDABF7AB3}" destId="{2D017359-1DDB-415D-840C-061431910F3B}" srcOrd="1" destOrd="0" presId="urn:microsoft.com/office/officeart/2005/8/layout/venn2"/>
    <dgm:cxn modelId="{2898FB7C-8C24-4CC4-B0CD-4CA0DA619E51}" type="presOf" srcId="{87481A36-875F-4E21-BFA3-051FDABF7AB3}" destId="{02C67239-FCA5-4F6E-B52C-17E89B45A3E9}" srcOrd="0" destOrd="0" presId="urn:microsoft.com/office/officeart/2005/8/layout/venn2"/>
    <dgm:cxn modelId="{0071BBAD-0097-4AFB-8AD8-EDE1D365B34E}" type="presOf" srcId="{10A9BAA5-D7D8-42A1-B499-2245EF4C73D0}" destId="{0C5927F0-3B77-4B9E-AEB0-15A3206C89C2}" srcOrd="0" destOrd="0" presId="urn:microsoft.com/office/officeart/2005/8/layout/venn2"/>
    <dgm:cxn modelId="{F92766B4-17E2-49D0-A23D-AD3C6CB034FD}" srcId="{9C9F2E1F-CF11-40EF-B608-3ED702960503}" destId="{87481A36-875F-4E21-BFA3-051FDABF7AB3}" srcOrd="0" destOrd="0" parTransId="{DB321DA1-087A-4958-9410-EACFAA91ED14}" sibTransId="{1D8DD940-D6D9-4BA6-A5F5-24857249EBDE}"/>
    <dgm:cxn modelId="{69177DD3-DA5D-40F1-ACA6-89A312DF4C71}" type="presOf" srcId="{E4FACB17-7D5B-4AE0-8734-80A322BFC7D8}" destId="{91C08D92-7C4D-40C8-95B1-9606BC947394}" srcOrd="0" destOrd="0" presId="urn:microsoft.com/office/officeart/2005/8/layout/venn2"/>
    <dgm:cxn modelId="{471890D6-5C4C-4AC2-95A3-1FA995769ECA}" type="presOf" srcId="{10A9BAA5-D7D8-42A1-B499-2245EF4C73D0}" destId="{2BF933B5-D484-4810-9C1A-303D4290CF86}" srcOrd="1" destOrd="0" presId="urn:microsoft.com/office/officeart/2005/8/layout/venn2"/>
    <dgm:cxn modelId="{FA2474DD-6A75-4A95-BC1C-B05A4200D3C5}" type="presOf" srcId="{E4FACB17-7D5B-4AE0-8734-80A322BFC7D8}" destId="{D6535673-F053-4620-81E5-C9E93ACEF6C8}" srcOrd="1" destOrd="0" presId="urn:microsoft.com/office/officeart/2005/8/layout/venn2"/>
    <dgm:cxn modelId="{BBF4CBF7-7219-4891-9D96-A742957EEFD2}" srcId="{9C9F2E1F-CF11-40EF-B608-3ED702960503}" destId="{E4FACB17-7D5B-4AE0-8734-80A322BFC7D8}" srcOrd="2" destOrd="0" parTransId="{508FE382-084A-405C-8088-926D8FC82B39}" sibTransId="{0768FB16-8C54-40A4-B8A5-61D0C3D025CE}"/>
    <dgm:cxn modelId="{9DEBEC36-6951-4595-BBCE-205C6EDCC98D}" type="presParOf" srcId="{2B9F3D6E-3414-4B2A-8680-AA0553297D36}" destId="{850F9AE2-2B72-4FBB-8DE4-D139AD7EFA7B}" srcOrd="0" destOrd="0" presId="urn:microsoft.com/office/officeart/2005/8/layout/venn2"/>
    <dgm:cxn modelId="{44E51CD3-4101-4B05-A641-73F41861776B}" type="presParOf" srcId="{850F9AE2-2B72-4FBB-8DE4-D139AD7EFA7B}" destId="{02C67239-FCA5-4F6E-B52C-17E89B45A3E9}" srcOrd="0" destOrd="0" presId="urn:microsoft.com/office/officeart/2005/8/layout/venn2"/>
    <dgm:cxn modelId="{00F31E35-DA23-43F6-9191-A5D06BB4FFD5}" type="presParOf" srcId="{850F9AE2-2B72-4FBB-8DE4-D139AD7EFA7B}" destId="{2D017359-1DDB-415D-840C-061431910F3B}" srcOrd="1" destOrd="0" presId="urn:microsoft.com/office/officeart/2005/8/layout/venn2"/>
    <dgm:cxn modelId="{C5811F4C-29E5-4B9F-A34D-31EB1AF4C7B0}" type="presParOf" srcId="{2B9F3D6E-3414-4B2A-8680-AA0553297D36}" destId="{4DB12557-FA43-4AFF-A8FB-3BB8C777772F}" srcOrd="1" destOrd="0" presId="urn:microsoft.com/office/officeart/2005/8/layout/venn2"/>
    <dgm:cxn modelId="{46FD68E3-A847-49C8-979E-678D6D7065F3}" type="presParOf" srcId="{4DB12557-FA43-4AFF-A8FB-3BB8C777772F}" destId="{0C5927F0-3B77-4B9E-AEB0-15A3206C89C2}" srcOrd="0" destOrd="0" presId="urn:microsoft.com/office/officeart/2005/8/layout/venn2"/>
    <dgm:cxn modelId="{99A377F3-0C83-4FB5-BD47-CD019F25C337}" type="presParOf" srcId="{4DB12557-FA43-4AFF-A8FB-3BB8C777772F}" destId="{2BF933B5-D484-4810-9C1A-303D4290CF86}" srcOrd="1" destOrd="0" presId="urn:microsoft.com/office/officeart/2005/8/layout/venn2"/>
    <dgm:cxn modelId="{9C2B5F0A-F67C-4BD3-ABDA-24C1A014D9EA}" type="presParOf" srcId="{2B9F3D6E-3414-4B2A-8680-AA0553297D36}" destId="{59CEFB4B-36B3-478B-8722-0C25D9122D03}" srcOrd="2" destOrd="0" presId="urn:microsoft.com/office/officeart/2005/8/layout/venn2"/>
    <dgm:cxn modelId="{69D98104-7ACD-4F03-A544-F8EEB35AE888}" type="presParOf" srcId="{59CEFB4B-36B3-478B-8722-0C25D9122D03}" destId="{91C08D92-7C4D-40C8-95B1-9606BC947394}" srcOrd="0" destOrd="0" presId="urn:microsoft.com/office/officeart/2005/8/layout/venn2"/>
    <dgm:cxn modelId="{79EC3A2A-FD0F-4F04-ABDB-8360C389F3C9}" type="presParOf" srcId="{59CEFB4B-36B3-478B-8722-0C25D9122D03}" destId="{D6535673-F053-4620-81E5-C9E93ACEF6C8}" srcOrd="1" destOrd="0" presId="urn:microsoft.com/office/officeart/2005/8/layout/ven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9DC8307-B18C-4E65-A411-9CABAF68E796}" type="doc">
      <dgm:prSet loTypeId="urn:microsoft.com/office/officeart/2005/8/layout/process1" loCatId="process" qsTypeId="urn:microsoft.com/office/officeart/2005/8/quickstyle/simple1" qsCatId="simple" csTypeId="urn:microsoft.com/office/officeart/2005/8/colors/accent3_2" csCatId="accent3" phldr="1"/>
      <dgm:spPr/>
    </dgm:pt>
    <dgm:pt modelId="{3E01281D-A8BC-4C9C-9D25-C037A7A98189}">
      <dgm:prSet phldrT="[Text]">
        <dgm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dgm:style>
      </dgm:prSet>
      <dgm:spPr>
        <a:solidFill>
          <a:schemeClr val="tx1">
            <a:lumMod val="50000"/>
            <a:lumOff val="50000"/>
          </a:schemeClr>
        </a:solidFill>
        <a:ln>
          <a:noFill/>
        </a:ln>
      </dgm:spPr>
      <dgm:t>
        <a:bodyPr/>
        <a:lstStyle/>
        <a:p>
          <a:r>
            <a:rPr lang="en-US" noProof="0" dirty="0"/>
            <a:t>Question</a:t>
          </a:r>
        </a:p>
      </dgm:t>
    </dgm:pt>
    <dgm:pt modelId="{BBEBA71E-7752-4488-932B-A083CE9A4908}" type="parTrans" cxnId="{ECB6F6B9-45BB-4136-B6ED-BBD3FC6E1D96}">
      <dgm:prSet/>
      <dgm:spPr/>
      <dgm:t>
        <a:bodyPr/>
        <a:lstStyle/>
        <a:p>
          <a:endParaRPr lang="en-US"/>
        </a:p>
      </dgm:t>
    </dgm:pt>
    <dgm:pt modelId="{37B67BE7-8EA2-447F-B429-247258618D00}" type="sibTrans" cxnId="{ECB6F6B9-45BB-4136-B6ED-BBD3FC6E1D96}">
      <dgm:prSet/>
      <dgm:spPr/>
      <dgm:t>
        <a:bodyPr/>
        <a:lstStyle/>
        <a:p>
          <a:endParaRPr lang="en-US" noProof="0" dirty="0"/>
        </a:p>
      </dgm:t>
    </dgm:pt>
    <dgm:pt modelId="{AE556115-569C-4F20-B330-94071DCDB004}">
      <dgm:prSet phldrT="[Text]" custT="1"/>
      <dgm:spPr/>
      <dgm:t>
        <a:bodyPr/>
        <a:lstStyle/>
        <a:p>
          <a:r>
            <a:rPr lang="en-US" sz="3100" noProof="0" dirty="0"/>
            <a:t>Train </a:t>
          </a:r>
          <a:br>
            <a:rPr lang="en-US" sz="3100" noProof="0" dirty="0"/>
          </a:br>
          <a:r>
            <a:rPr lang="en-US" sz="2000" noProof="0" dirty="0"/>
            <a:t>(Machine Learning)</a:t>
          </a:r>
          <a:endParaRPr lang="en-US" sz="3100" noProof="0" dirty="0"/>
        </a:p>
      </dgm:t>
    </dgm:pt>
    <dgm:pt modelId="{104D6820-FA11-4035-9FE8-34A95E7631A7}" type="parTrans" cxnId="{8DCD26E7-B443-468E-BDBF-0BEB2B4250EE}">
      <dgm:prSet/>
      <dgm:spPr/>
      <dgm:t>
        <a:bodyPr/>
        <a:lstStyle/>
        <a:p>
          <a:endParaRPr lang="en-US"/>
        </a:p>
      </dgm:t>
    </dgm:pt>
    <dgm:pt modelId="{7E0ED208-D79A-46EB-9E2A-F3466FC2DD8E}" type="sibTrans" cxnId="{8DCD26E7-B443-468E-BDBF-0BEB2B4250EE}">
      <dgm:prSet/>
      <dgm:spPr/>
      <dgm:t>
        <a:bodyPr/>
        <a:lstStyle/>
        <a:p>
          <a:endParaRPr lang="en-US" noProof="0" dirty="0"/>
        </a:p>
      </dgm:t>
    </dgm:pt>
    <dgm:pt modelId="{1D894F81-7657-4A99-90CF-385111E4E07B}">
      <dgm:prSet phldrT="[Text]"/>
      <dgm:spPr>
        <a:solidFill>
          <a:schemeClr val="tx1"/>
        </a:solidFill>
      </dgm:spPr>
      <dgm:t>
        <a:bodyPr/>
        <a:lstStyle/>
        <a:p>
          <a:r>
            <a:rPr lang="en-US" noProof="0" dirty="0"/>
            <a:t>Use in production</a:t>
          </a:r>
        </a:p>
      </dgm:t>
    </dgm:pt>
    <dgm:pt modelId="{FC927980-4C6B-408B-8F9E-813DD94A5CC6}" type="parTrans" cxnId="{F307409E-BBA6-4489-BF7E-03CA7399477F}">
      <dgm:prSet/>
      <dgm:spPr/>
      <dgm:t>
        <a:bodyPr/>
        <a:lstStyle/>
        <a:p>
          <a:endParaRPr lang="en-US"/>
        </a:p>
      </dgm:t>
    </dgm:pt>
    <dgm:pt modelId="{8C18E22D-2677-477E-B0A3-F60D3F1DEEA2}" type="sibTrans" cxnId="{F307409E-BBA6-4489-BF7E-03CA7399477F}">
      <dgm:prSet/>
      <dgm:spPr/>
      <dgm:t>
        <a:bodyPr/>
        <a:lstStyle/>
        <a:p>
          <a:endParaRPr lang="en-US"/>
        </a:p>
      </dgm:t>
    </dgm:pt>
    <dgm:pt modelId="{173C6395-C24F-453B-A12F-5F90894E6612}">
      <dgm:prSet phldrT="[Text]"/>
      <dgm:spPr>
        <a:solidFill>
          <a:schemeClr val="tx1"/>
        </a:solidFill>
      </dgm:spPr>
      <dgm:t>
        <a:bodyPr/>
        <a:lstStyle/>
        <a:p>
          <a:r>
            <a:rPr lang="en-US" noProof="0" dirty="0"/>
            <a:t>Get data</a:t>
          </a:r>
        </a:p>
      </dgm:t>
    </dgm:pt>
    <dgm:pt modelId="{5CEB3FA7-C983-48AD-9EDB-800284D10565}" type="parTrans" cxnId="{7CCA3A33-DB44-4395-A4E5-EF544BBA5648}">
      <dgm:prSet/>
      <dgm:spPr/>
      <dgm:t>
        <a:bodyPr/>
        <a:lstStyle/>
        <a:p>
          <a:endParaRPr lang="en-US"/>
        </a:p>
      </dgm:t>
    </dgm:pt>
    <dgm:pt modelId="{6D128513-45B1-498E-9E61-F7B0F2B1224D}" type="sibTrans" cxnId="{7CCA3A33-DB44-4395-A4E5-EF544BBA5648}">
      <dgm:prSet/>
      <dgm:spPr/>
      <dgm:t>
        <a:bodyPr/>
        <a:lstStyle/>
        <a:p>
          <a:endParaRPr lang="en-US" noProof="0" dirty="0"/>
        </a:p>
      </dgm:t>
    </dgm:pt>
    <dgm:pt modelId="{6CA2C532-989B-4EEE-89EE-57E523F20FF6}" type="pres">
      <dgm:prSet presAssocID="{99DC8307-B18C-4E65-A411-9CABAF68E796}" presName="Name0" presStyleCnt="0">
        <dgm:presLayoutVars>
          <dgm:dir/>
          <dgm:resizeHandles val="exact"/>
        </dgm:presLayoutVars>
      </dgm:prSet>
      <dgm:spPr/>
    </dgm:pt>
    <dgm:pt modelId="{34E131D6-88DC-4BDE-B032-38F664290C4F}" type="pres">
      <dgm:prSet presAssocID="{3E01281D-A8BC-4C9C-9D25-C037A7A98189}" presName="node" presStyleLbl="node1" presStyleIdx="0" presStyleCnt="4">
        <dgm:presLayoutVars>
          <dgm:bulletEnabled val="1"/>
        </dgm:presLayoutVars>
      </dgm:prSet>
      <dgm:spPr/>
    </dgm:pt>
    <dgm:pt modelId="{93AF2B12-B787-48AF-964C-02AD2E4C6D5F}" type="pres">
      <dgm:prSet presAssocID="{37B67BE7-8EA2-447F-B429-247258618D00}" presName="sibTrans" presStyleLbl="sibTrans2D1" presStyleIdx="0" presStyleCnt="3"/>
      <dgm:spPr/>
    </dgm:pt>
    <dgm:pt modelId="{D2999EC0-093C-48AE-95E9-8C92390E830E}" type="pres">
      <dgm:prSet presAssocID="{37B67BE7-8EA2-447F-B429-247258618D00}" presName="connectorText" presStyleLbl="sibTrans2D1" presStyleIdx="0" presStyleCnt="3"/>
      <dgm:spPr/>
    </dgm:pt>
    <dgm:pt modelId="{830DBB61-22DA-4827-8A49-B4142A9131BB}" type="pres">
      <dgm:prSet presAssocID="{173C6395-C24F-453B-A12F-5F90894E6612}" presName="node" presStyleLbl="node1" presStyleIdx="1" presStyleCnt="4">
        <dgm:presLayoutVars>
          <dgm:bulletEnabled val="1"/>
        </dgm:presLayoutVars>
      </dgm:prSet>
      <dgm:spPr/>
    </dgm:pt>
    <dgm:pt modelId="{57B8DD1F-E801-4FE5-9657-EFF0D503BDDD}" type="pres">
      <dgm:prSet presAssocID="{6D128513-45B1-498E-9E61-F7B0F2B1224D}" presName="sibTrans" presStyleLbl="sibTrans2D1" presStyleIdx="1" presStyleCnt="3"/>
      <dgm:spPr/>
    </dgm:pt>
    <dgm:pt modelId="{0A516B08-B3B2-424B-A589-CF843BBE4B95}" type="pres">
      <dgm:prSet presAssocID="{6D128513-45B1-498E-9E61-F7B0F2B1224D}" presName="connectorText" presStyleLbl="sibTrans2D1" presStyleIdx="1" presStyleCnt="3"/>
      <dgm:spPr/>
    </dgm:pt>
    <dgm:pt modelId="{F0D89158-A7F0-48F5-AC13-015C5D4B40D3}" type="pres">
      <dgm:prSet presAssocID="{AE556115-569C-4F20-B330-94071DCDB004}" presName="node" presStyleLbl="node1" presStyleIdx="2" presStyleCnt="4">
        <dgm:presLayoutVars>
          <dgm:bulletEnabled val="1"/>
        </dgm:presLayoutVars>
      </dgm:prSet>
      <dgm:spPr/>
    </dgm:pt>
    <dgm:pt modelId="{90B4A440-D877-4109-B299-0F6B68E62244}" type="pres">
      <dgm:prSet presAssocID="{7E0ED208-D79A-46EB-9E2A-F3466FC2DD8E}" presName="sibTrans" presStyleLbl="sibTrans2D1" presStyleIdx="2" presStyleCnt="3"/>
      <dgm:spPr/>
    </dgm:pt>
    <dgm:pt modelId="{16531F7C-9BA0-485E-A47F-4DFFA9334030}" type="pres">
      <dgm:prSet presAssocID="{7E0ED208-D79A-46EB-9E2A-F3466FC2DD8E}" presName="connectorText" presStyleLbl="sibTrans2D1" presStyleIdx="2" presStyleCnt="3"/>
      <dgm:spPr/>
    </dgm:pt>
    <dgm:pt modelId="{098AC006-2989-4790-81C8-B8BDE988C099}" type="pres">
      <dgm:prSet presAssocID="{1D894F81-7657-4A99-90CF-385111E4E07B}" presName="node" presStyleLbl="node1" presStyleIdx="3" presStyleCnt="4">
        <dgm:presLayoutVars>
          <dgm:bulletEnabled val="1"/>
        </dgm:presLayoutVars>
      </dgm:prSet>
      <dgm:spPr/>
    </dgm:pt>
  </dgm:ptLst>
  <dgm:cxnLst>
    <dgm:cxn modelId="{07985103-63B5-434E-A7DF-282005BF1505}" type="presOf" srcId="{7E0ED208-D79A-46EB-9E2A-F3466FC2DD8E}" destId="{90B4A440-D877-4109-B299-0F6B68E62244}" srcOrd="0" destOrd="0" presId="urn:microsoft.com/office/officeart/2005/8/layout/process1"/>
    <dgm:cxn modelId="{7CCA3A33-DB44-4395-A4E5-EF544BBA5648}" srcId="{99DC8307-B18C-4E65-A411-9CABAF68E796}" destId="{173C6395-C24F-453B-A12F-5F90894E6612}" srcOrd="1" destOrd="0" parTransId="{5CEB3FA7-C983-48AD-9EDB-800284D10565}" sibTransId="{6D128513-45B1-498E-9E61-F7B0F2B1224D}"/>
    <dgm:cxn modelId="{C99B383F-D253-45D7-B469-2507F748B8A4}" type="presOf" srcId="{6D128513-45B1-498E-9E61-F7B0F2B1224D}" destId="{0A516B08-B3B2-424B-A589-CF843BBE4B95}" srcOrd="1" destOrd="0" presId="urn:microsoft.com/office/officeart/2005/8/layout/process1"/>
    <dgm:cxn modelId="{AD6BE461-F515-461C-9EAF-6D17CF20E4BB}" type="presOf" srcId="{7E0ED208-D79A-46EB-9E2A-F3466FC2DD8E}" destId="{16531F7C-9BA0-485E-A47F-4DFFA9334030}" srcOrd="1" destOrd="0" presId="urn:microsoft.com/office/officeart/2005/8/layout/process1"/>
    <dgm:cxn modelId="{862C1864-CFA0-42A5-949C-06E8152666CF}" type="presOf" srcId="{6D128513-45B1-498E-9E61-F7B0F2B1224D}" destId="{57B8DD1F-E801-4FE5-9657-EFF0D503BDDD}" srcOrd="0" destOrd="0" presId="urn:microsoft.com/office/officeart/2005/8/layout/process1"/>
    <dgm:cxn modelId="{9A8CE07A-FA03-4D1B-B122-B152CEEBB3C8}" type="presOf" srcId="{1D894F81-7657-4A99-90CF-385111E4E07B}" destId="{098AC006-2989-4790-81C8-B8BDE988C099}" srcOrd="0" destOrd="0" presId="urn:microsoft.com/office/officeart/2005/8/layout/process1"/>
    <dgm:cxn modelId="{7C43B888-2FC9-4B4E-83C5-58EF3BD7C6BE}" type="presOf" srcId="{173C6395-C24F-453B-A12F-5F90894E6612}" destId="{830DBB61-22DA-4827-8A49-B4142A9131BB}" srcOrd="0" destOrd="0" presId="urn:microsoft.com/office/officeart/2005/8/layout/process1"/>
    <dgm:cxn modelId="{F307409E-BBA6-4489-BF7E-03CA7399477F}" srcId="{99DC8307-B18C-4E65-A411-9CABAF68E796}" destId="{1D894F81-7657-4A99-90CF-385111E4E07B}" srcOrd="3" destOrd="0" parTransId="{FC927980-4C6B-408B-8F9E-813DD94A5CC6}" sibTransId="{8C18E22D-2677-477E-B0A3-F60D3F1DEEA2}"/>
    <dgm:cxn modelId="{CB1FDAB1-54EF-47DE-95C4-9D612003F53B}" type="presOf" srcId="{99DC8307-B18C-4E65-A411-9CABAF68E796}" destId="{6CA2C532-989B-4EEE-89EE-57E523F20FF6}" srcOrd="0" destOrd="0" presId="urn:microsoft.com/office/officeart/2005/8/layout/process1"/>
    <dgm:cxn modelId="{BE81C9B8-4458-40F1-86FE-BA6FFE0B950F}" type="presOf" srcId="{37B67BE7-8EA2-447F-B429-247258618D00}" destId="{93AF2B12-B787-48AF-964C-02AD2E4C6D5F}" srcOrd="0" destOrd="0" presId="urn:microsoft.com/office/officeart/2005/8/layout/process1"/>
    <dgm:cxn modelId="{ECB6F6B9-45BB-4136-B6ED-BBD3FC6E1D96}" srcId="{99DC8307-B18C-4E65-A411-9CABAF68E796}" destId="{3E01281D-A8BC-4C9C-9D25-C037A7A98189}" srcOrd="0" destOrd="0" parTransId="{BBEBA71E-7752-4488-932B-A083CE9A4908}" sibTransId="{37B67BE7-8EA2-447F-B429-247258618D00}"/>
    <dgm:cxn modelId="{726578DD-D2B9-458D-A7FE-EDDB4A7F710A}" type="presOf" srcId="{3E01281D-A8BC-4C9C-9D25-C037A7A98189}" destId="{34E131D6-88DC-4BDE-B032-38F664290C4F}" srcOrd="0" destOrd="0" presId="urn:microsoft.com/office/officeart/2005/8/layout/process1"/>
    <dgm:cxn modelId="{62F165E6-E5EF-442F-ABB7-0449F53CCCFF}" type="presOf" srcId="{37B67BE7-8EA2-447F-B429-247258618D00}" destId="{D2999EC0-093C-48AE-95E9-8C92390E830E}" srcOrd="1" destOrd="0" presId="urn:microsoft.com/office/officeart/2005/8/layout/process1"/>
    <dgm:cxn modelId="{94F820E7-75BB-47A2-9B92-D3E51022DE12}" type="presOf" srcId="{AE556115-569C-4F20-B330-94071DCDB004}" destId="{F0D89158-A7F0-48F5-AC13-015C5D4B40D3}" srcOrd="0" destOrd="0" presId="urn:microsoft.com/office/officeart/2005/8/layout/process1"/>
    <dgm:cxn modelId="{8DCD26E7-B443-468E-BDBF-0BEB2B4250EE}" srcId="{99DC8307-B18C-4E65-A411-9CABAF68E796}" destId="{AE556115-569C-4F20-B330-94071DCDB004}" srcOrd="2" destOrd="0" parTransId="{104D6820-FA11-4035-9FE8-34A95E7631A7}" sibTransId="{7E0ED208-D79A-46EB-9E2A-F3466FC2DD8E}"/>
    <dgm:cxn modelId="{757A9889-1503-4406-ACB5-F7A4A9977FDB}" type="presParOf" srcId="{6CA2C532-989B-4EEE-89EE-57E523F20FF6}" destId="{34E131D6-88DC-4BDE-B032-38F664290C4F}" srcOrd="0" destOrd="0" presId="urn:microsoft.com/office/officeart/2005/8/layout/process1"/>
    <dgm:cxn modelId="{DA0D208A-5523-4B8A-97AF-5DB2CEF823AC}" type="presParOf" srcId="{6CA2C532-989B-4EEE-89EE-57E523F20FF6}" destId="{93AF2B12-B787-48AF-964C-02AD2E4C6D5F}" srcOrd="1" destOrd="0" presId="urn:microsoft.com/office/officeart/2005/8/layout/process1"/>
    <dgm:cxn modelId="{5B34F36A-68B1-4A2B-8931-0266E1F00184}" type="presParOf" srcId="{93AF2B12-B787-48AF-964C-02AD2E4C6D5F}" destId="{D2999EC0-093C-48AE-95E9-8C92390E830E}" srcOrd="0" destOrd="0" presId="urn:microsoft.com/office/officeart/2005/8/layout/process1"/>
    <dgm:cxn modelId="{15A7222C-0F0E-48D1-A5A5-86E23636C101}" type="presParOf" srcId="{6CA2C532-989B-4EEE-89EE-57E523F20FF6}" destId="{830DBB61-22DA-4827-8A49-B4142A9131BB}" srcOrd="2" destOrd="0" presId="urn:microsoft.com/office/officeart/2005/8/layout/process1"/>
    <dgm:cxn modelId="{478193DB-DE5E-4BE3-8AA3-8AE3FE1A74D1}" type="presParOf" srcId="{6CA2C532-989B-4EEE-89EE-57E523F20FF6}" destId="{57B8DD1F-E801-4FE5-9657-EFF0D503BDDD}" srcOrd="3" destOrd="0" presId="urn:microsoft.com/office/officeart/2005/8/layout/process1"/>
    <dgm:cxn modelId="{312D46A1-27C8-4D16-8FA8-7A2F04FF1CD7}" type="presParOf" srcId="{57B8DD1F-E801-4FE5-9657-EFF0D503BDDD}" destId="{0A516B08-B3B2-424B-A589-CF843BBE4B95}" srcOrd="0" destOrd="0" presId="urn:microsoft.com/office/officeart/2005/8/layout/process1"/>
    <dgm:cxn modelId="{F202CBAF-F400-47F9-B6F5-BF53D68620CA}" type="presParOf" srcId="{6CA2C532-989B-4EEE-89EE-57E523F20FF6}" destId="{F0D89158-A7F0-48F5-AC13-015C5D4B40D3}" srcOrd="4" destOrd="0" presId="urn:microsoft.com/office/officeart/2005/8/layout/process1"/>
    <dgm:cxn modelId="{1EB373AA-2842-441B-90EA-5FDCBEECF4C0}" type="presParOf" srcId="{6CA2C532-989B-4EEE-89EE-57E523F20FF6}" destId="{90B4A440-D877-4109-B299-0F6B68E62244}" srcOrd="5" destOrd="0" presId="urn:microsoft.com/office/officeart/2005/8/layout/process1"/>
    <dgm:cxn modelId="{9D33DD1A-E9E6-4E13-9AFB-939F782F5399}" type="presParOf" srcId="{90B4A440-D877-4109-B299-0F6B68E62244}" destId="{16531F7C-9BA0-485E-A47F-4DFFA9334030}" srcOrd="0" destOrd="0" presId="urn:microsoft.com/office/officeart/2005/8/layout/process1"/>
    <dgm:cxn modelId="{8CE5C3CF-2FDD-4D85-82AF-DBC860A91BD6}" type="presParOf" srcId="{6CA2C532-989B-4EEE-89EE-57E523F20FF6}" destId="{098AC006-2989-4790-81C8-B8BDE988C099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92BF958-7B3F-4B5E-BD2A-9EEA43B97E6F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B3A3ED5-9C08-4B07-B442-E11696874650}">
      <dgm:prSet phldrT="[Text]" custT="1"/>
      <dgm:spPr/>
      <dgm:t>
        <a:bodyPr/>
        <a:lstStyle/>
        <a:p>
          <a:r>
            <a:rPr lang="en-US" sz="1050" noProof="0" dirty="0"/>
            <a:t>Has wife?</a:t>
          </a:r>
        </a:p>
      </dgm:t>
    </dgm:pt>
    <dgm:pt modelId="{0CE66D4B-1459-4906-A608-35773B6FF293}" type="parTrans" cxnId="{B9A19DA4-03A5-45E9-8792-C8FC100684B7}">
      <dgm:prSet/>
      <dgm:spPr/>
      <dgm:t>
        <a:bodyPr/>
        <a:lstStyle/>
        <a:p>
          <a:endParaRPr lang="en-US"/>
        </a:p>
      </dgm:t>
    </dgm:pt>
    <dgm:pt modelId="{E3ACDCD7-8E3C-4528-8299-3F67FC75327A}" type="sibTrans" cxnId="{B9A19DA4-03A5-45E9-8792-C8FC100684B7}">
      <dgm:prSet/>
      <dgm:spPr/>
      <dgm:t>
        <a:bodyPr/>
        <a:lstStyle/>
        <a:p>
          <a:endParaRPr lang="en-US"/>
        </a:p>
      </dgm:t>
    </dgm:pt>
    <dgm:pt modelId="{39D0744C-B9B7-4728-8D54-91E0457CF7B8}">
      <dgm:prSet phldrT="[Text]" custT="1"/>
      <dgm:spPr/>
      <dgm:t>
        <a:bodyPr/>
        <a:lstStyle/>
        <a:p>
          <a:r>
            <a:rPr lang="en-US" sz="1050" noProof="0" dirty="0"/>
            <a:t>Children &lt;1</a:t>
          </a:r>
        </a:p>
      </dgm:t>
    </dgm:pt>
    <dgm:pt modelId="{A38B5622-06E3-4265-AB71-976A42E6D7C2}" type="parTrans" cxnId="{CBCBC5B6-347B-454F-80F5-35760AC47D1C}">
      <dgm:prSet/>
      <dgm:spPr/>
      <dgm:t>
        <a:bodyPr/>
        <a:lstStyle/>
        <a:p>
          <a:endParaRPr lang="en-US" sz="900" noProof="0" dirty="0"/>
        </a:p>
      </dgm:t>
    </dgm:pt>
    <dgm:pt modelId="{2FE243C9-21F4-4085-8285-0AB1AF875736}" type="sibTrans" cxnId="{CBCBC5B6-347B-454F-80F5-35760AC47D1C}">
      <dgm:prSet/>
      <dgm:spPr/>
      <dgm:t>
        <a:bodyPr/>
        <a:lstStyle/>
        <a:p>
          <a:endParaRPr lang="en-US"/>
        </a:p>
      </dgm:t>
    </dgm:pt>
    <dgm:pt modelId="{CC828093-E2A4-4465-B995-84C398DEFE37}">
      <dgm:prSet phldrT="[Text]" custT="1"/>
      <dgm:spPr/>
      <dgm:t>
        <a:bodyPr/>
        <a:lstStyle/>
        <a:p>
          <a:r>
            <a:rPr lang="en-US" sz="1050" noProof="0" dirty="0"/>
            <a:t>Children &gt;=1</a:t>
          </a:r>
        </a:p>
      </dgm:t>
    </dgm:pt>
    <dgm:pt modelId="{C339DE15-E1B2-4D26-AA82-463E2F354FFB}" type="parTrans" cxnId="{A107E77F-2575-4B86-B614-F556F2A44737}">
      <dgm:prSet/>
      <dgm:spPr/>
      <dgm:t>
        <a:bodyPr/>
        <a:lstStyle/>
        <a:p>
          <a:endParaRPr lang="en-US" sz="900" noProof="0" dirty="0"/>
        </a:p>
      </dgm:t>
    </dgm:pt>
    <dgm:pt modelId="{0616051C-4B9A-4505-86D4-F6C1C8C265DF}" type="sibTrans" cxnId="{A107E77F-2575-4B86-B614-F556F2A44737}">
      <dgm:prSet/>
      <dgm:spPr/>
      <dgm:t>
        <a:bodyPr/>
        <a:lstStyle/>
        <a:p>
          <a:endParaRPr lang="en-US"/>
        </a:p>
      </dgm:t>
    </dgm:pt>
    <dgm:pt modelId="{8505281B-8727-439B-868B-EDED52AAE85D}">
      <dgm:prSet phldrT="[Text]" custT="1"/>
      <dgm:spPr/>
      <dgm:t>
        <a:bodyPr/>
        <a:lstStyle/>
        <a:p>
          <a:r>
            <a:rPr lang="en-US" sz="1050" noProof="0" dirty="0"/>
            <a:t>Income &gt;$100k</a:t>
          </a:r>
        </a:p>
      </dgm:t>
    </dgm:pt>
    <dgm:pt modelId="{969D2797-71E8-4633-8E55-5DAB404A9FCD}" type="parTrans" cxnId="{28F2DDF2-15A1-478C-AE37-070387BEAED6}">
      <dgm:prSet/>
      <dgm:spPr/>
      <dgm:t>
        <a:bodyPr/>
        <a:lstStyle/>
        <a:p>
          <a:endParaRPr lang="en-US" sz="900" noProof="0" dirty="0"/>
        </a:p>
      </dgm:t>
    </dgm:pt>
    <dgm:pt modelId="{CDEA69E0-AEAB-4B70-9E7B-B7F8E16B78C0}" type="sibTrans" cxnId="{28F2DDF2-15A1-478C-AE37-070387BEAED6}">
      <dgm:prSet/>
      <dgm:spPr/>
      <dgm:t>
        <a:bodyPr/>
        <a:lstStyle/>
        <a:p>
          <a:endParaRPr lang="en-US"/>
        </a:p>
      </dgm:t>
    </dgm:pt>
    <dgm:pt modelId="{FB1918BD-A08D-49A7-96C9-9ECCA620055F}">
      <dgm:prSet phldrT="[Text]" custT="1"/>
      <dgm:spPr/>
      <dgm:t>
        <a:bodyPr/>
        <a:lstStyle/>
        <a:p>
          <a:r>
            <a:rPr lang="en-US" sz="1050" noProof="0" dirty="0"/>
            <a:t>…</a:t>
          </a:r>
        </a:p>
      </dgm:t>
    </dgm:pt>
    <dgm:pt modelId="{C05AC5DF-E097-4FC9-BAB2-8BD6173EA1CC}" type="parTrans" cxnId="{6183CB9F-B0B5-471D-A7BD-C11C26009062}">
      <dgm:prSet/>
      <dgm:spPr/>
      <dgm:t>
        <a:bodyPr/>
        <a:lstStyle/>
        <a:p>
          <a:endParaRPr lang="en-US" sz="900" noProof="0" dirty="0"/>
        </a:p>
      </dgm:t>
    </dgm:pt>
    <dgm:pt modelId="{34F6D7EB-FD9A-414C-A2B2-EECBE2D0853B}" type="sibTrans" cxnId="{6183CB9F-B0B5-471D-A7BD-C11C26009062}">
      <dgm:prSet/>
      <dgm:spPr/>
      <dgm:t>
        <a:bodyPr/>
        <a:lstStyle/>
        <a:p>
          <a:endParaRPr lang="en-US"/>
        </a:p>
      </dgm:t>
    </dgm:pt>
    <dgm:pt modelId="{2B249470-DCB9-4521-BF65-4D61DFE4DAA6}">
      <dgm:prSet phldrT="[Text]" custT="1"/>
      <dgm:spPr/>
      <dgm:t>
        <a:bodyPr/>
        <a:lstStyle/>
        <a:p>
          <a:r>
            <a:rPr lang="en-US" sz="1050" noProof="0" dirty="0"/>
            <a:t>…</a:t>
          </a:r>
        </a:p>
      </dgm:t>
    </dgm:pt>
    <dgm:pt modelId="{A2B59D17-F33E-4969-AB30-F78A9F4EB6BD}" type="parTrans" cxnId="{D7F6109F-6823-4819-B5B1-E57A8B182850}">
      <dgm:prSet/>
      <dgm:spPr/>
      <dgm:t>
        <a:bodyPr/>
        <a:lstStyle/>
        <a:p>
          <a:endParaRPr lang="en-US" sz="900" noProof="0" dirty="0"/>
        </a:p>
      </dgm:t>
    </dgm:pt>
    <dgm:pt modelId="{DAF5B124-1C0C-4D79-BFEA-756B325008CA}" type="sibTrans" cxnId="{D7F6109F-6823-4819-B5B1-E57A8B182850}">
      <dgm:prSet/>
      <dgm:spPr/>
      <dgm:t>
        <a:bodyPr/>
        <a:lstStyle/>
        <a:p>
          <a:endParaRPr lang="en-US"/>
        </a:p>
      </dgm:t>
    </dgm:pt>
    <dgm:pt modelId="{5AB516AE-142A-428C-BCEC-D699AB55D447}">
      <dgm:prSet phldrT="[Text]" custT="1"/>
      <dgm:spPr/>
      <dgm:t>
        <a:bodyPr/>
        <a:lstStyle/>
        <a:p>
          <a:r>
            <a:rPr lang="en-US" sz="1050" noProof="0" dirty="0"/>
            <a:t>YES</a:t>
          </a:r>
        </a:p>
      </dgm:t>
    </dgm:pt>
    <dgm:pt modelId="{475FD31D-2528-434B-A392-D018D22F1CCB}" type="parTrans" cxnId="{01884879-DF93-409C-AEB1-5ECDB0688B77}">
      <dgm:prSet/>
      <dgm:spPr/>
      <dgm:t>
        <a:bodyPr/>
        <a:lstStyle/>
        <a:p>
          <a:endParaRPr lang="en-US" sz="900" noProof="0" dirty="0"/>
        </a:p>
      </dgm:t>
    </dgm:pt>
    <dgm:pt modelId="{C26D0820-6FB1-46EF-BAA0-5AD8C36486E6}" type="sibTrans" cxnId="{01884879-DF93-409C-AEB1-5ECDB0688B77}">
      <dgm:prSet/>
      <dgm:spPr/>
      <dgm:t>
        <a:bodyPr/>
        <a:lstStyle/>
        <a:p>
          <a:endParaRPr lang="en-US"/>
        </a:p>
      </dgm:t>
    </dgm:pt>
    <dgm:pt modelId="{D71047D9-CCAD-45BE-AAE7-A06EB786B8C8}">
      <dgm:prSet phldrT="[Text]" custT="1"/>
      <dgm:spPr/>
      <dgm:t>
        <a:bodyPr/>
        <a:lstStyle/>
        <a:p>
          <a:r>
            <a:rPr lang="en-US" sz="1050" noProof="0" dirty="0"/>
            <a:t>NO</a:t>
          </a:r>
        </a:p>
      </dgm:t>
    </dgm:pt>
    <dgm:pt modelId="{8F8F6732-937E-407D-A894-DE958503448B}" type="parTrans" cxnId="{8BF645E6-519D-4D70-A68D-4F500FF34D4A}">
      <dgm:prSet/>
      <dgm:spPr/>
      <dgm:t>
        <a:bodyPr/>
        <a:lstStyle/>
        <a:p>
          <a:endParaRPr lang="en-US" sz="900" noProof="0" dirty="0"/>
        </a:p>
      </dgm:t>
    </dgm:pt>
    <dgm:pt modelId="{01F2C3A2-B366-4F6A-9560-6FBBA19BB616}" type="sibTrans" cxnId="{8BF645E6-519D-4D70-A68D-4F500FF34D4A}">
      <dgm:prSet/>
      <dgm:spPr/>
      <dgm:t>
        <a:bodyPr/>
        <a:lstStyle/>
        <a:p>
          <a:endParaRPr lang="en-US"/>
        </a:p>
      </dgm:t>
    </dgm:pt>
    <dgm:pt modelId="{61941555-B2BE-4137-A4A3-D271309D2538}">
      <dgm:prSet phldrT="[Text]" custT="1"/>
      <dgm:spPr/>
      <dgm:t>
        <a:bodyPr/>
        <a:lstStyle/>
        <a:p>
          <a:r>
            <a:rPr lang="en-US" sz="1050" noProof="0" dirty="0"/>
            <a:t>YES</a:t>
          </a:r>
        </a:p>
      </dgm:t>
    </dgm:pt>
    <dgm:pt modelId="{165012A0-DC1E-4CDD-818C-C7C8792CCC37}" type="parTrans" cxnId="{C1B9E7B2-4ACC-490C-953D-01575DAFF468}">
      <dgm:prSet/>
      <dgm:spPr/>
      <dgm:t>
        <a:bodyPr/>
        <a:lstStyle/>
        <a:p>
          <a:endParaRPr lang="en-US" sz="900" noProof="0" dirty="0"/>
        </a:p>
      </dgm:t>
    </dgm:pt>
    <dgm:pt modelId="{9DAC1DA2-8327-4EFA-8B72-C0C16B389E03}" type="sibTrans" cxnId="{C1B9E7B2-4ACC-490C-953D-01575DAFF468}">
      <dgm:prSet/>
      <dgm:spPr/>
      <dgm:t>
        <a:bodyPr/>
        <a:lstStyle/>
        <a:p>
          <a:endParaRPr lang="en-US"/>
        </a:p>
      </dgm:t>
    </dgm:pt>
    <dgm:pt modelId="{B5174DD8-30D5-4D78-84B7-8A822F35F0A5}">
      <dgm:prSet phldrT="[Text]" custT="1"/>
      <dgm:spPr/>
      <dgm:t>
        <a:bodyPr/>
        <a:lstStyle/>
        <a:p>
          <a:r>
            <a:rPr lang="en-US" sz="1050" noProof="0" dirty="0"/>
            <a:t>NO</a:t>
          </a:r>
        </a:p>
      </dgm:t>
    </dgm:pt>
    <dgm:pt modelId="{73311BFF-1239-4264-8303-D26F9A001C1A}" type="parTrans" cxnId="{AAA08DD6-093E-4118-AF7B-8D044EECD249}">
      <dgm:prSet/>
      <dgm:spPr/>
      <dgm:t>
        <a:bodyPr/>
        <a:lstStyle/>
        <a:p>
          <a:endParaRPr lang="en-US" sz="900" noProof="0" dirty="0"/>
        </a:p>
      </dgm:t>
    </dgm:pt>
    <dgm:pt modelId="{DCCCB7EE-E94D-46E5-BD7F-99E2D54A421D}" type="sibTrans" cxnId="{AAA08DD6-093E-4118-AF7B-8D044EECD249}">
      <dgm:prSet/>
      <dgm:spPr/>
      <dgm:t>
        <a:bodyPr/>
        <a:lstStyle/>
        <a:p>
          <a:endParaRPr lang="en-US"/>
        </a:p>
      </dgm:t>
    </dgm:pt>
    <dgm:pt modelId="{5369060B-126B-4C48-B8DE-5126F990BEC9}">
      <dgm:prSet phldrT="[Text]" custT="1"/>
      <dgm:spPr/>
      <dgm:t>
        <a:bodyPr/>
        <a:lstStyle/>
        <a:p>
          <a:r>
            <a:rPr lang="en-US" sz="1050" noProof="0" dirty="0"/>
            <a:t>Income &lt;$100k</a:t>
          </a:r>
        </a:p>
      </dgm:t>
    </dgm:pt>
    <dgm:pt modelId="{2E10D892-E7DA-437F-AABB-5E9E622710CF}" type="parTrans" cxnId="{7C2DC29A-3C64-49AC-ACDB-3AA150EC1DBA}">
      <dgm:prSet/>
      <dgm:spPr/>
      <dgm:t>
        <a:bodyPr/>
        <a:lstStyle/>
        <a:p>
          <a:endParaRPr lang="en-US" sz="900" noProof="0" dirty="0"/>
        </a:p>
      </dgm:t>
    </dgm:pt>
    <dgm:pt modelId="{AC502ED0-CD54-4CEA-A372-562AE3C5C471}" type="sibTrans" cxnId="{7C2DC29A-3C64-49AC-ACDB-3AA150EC1DBA}">
      <dgm:prSet/>
      <dgm:spPr/>
      <dgm:t>
        <a:bodyPr/>
        <a:lstStyle/>
        <a:p>
          <a:endParaRPr lang="en-US"/>
        </a:p>
      </dgm:t>
    </dgm:pt>
    <dgm:pt modelId="{116E41B6-BA9C-48FD-AE62-3286999B58F2}">
      <dgm:prSet phldrT="[Text]" custT="1"/>
      <dgm:spPr/>
      <dgm:t>
        <a:bodyPr/>
        <a:lstStyle/>
        <a:p>
          <a:r>
            <a:rPr lang="en-US" sz="1050" noProof="0" dirty="0"/>
            <a:t>…</a:t>
          </a:r>
        </a:p>
      </dgm:t>
    </dgm:pt>
    <dgm:pt modelId="{F2A15B5E-2411-4294-9DD3-2944C8DC3214}" type="parTrans" cxnId="{55A46A7D-20C9-4F89-9D28-17AF2F965532}">
      <dgm:prSet/>
      <dgm:spPr/>
      <dgm:t>
        <a:bodyPr/>
        <a:lstStyle/>
        <a:p>
          <a:endParaRPr lang="en-US" sz="900" noProof="0" dirty="0"/>
        </a:p>
      </dgm:t>
    </dgm:pt>
    <dgm:pt modelId="{49C12B0B-E54A-4CA3-9F3C-49FD4A5A7AFE}" type="sibTrans" cxnId="{55A46A7D-20C9-4F89-9D28-17AF2F965532}">
      <dgm:prSet/>
      <dgm:spPr/>
      <dgm:t>
        <a:bodyPr/>
        <a:lstStyle/>
        <a:p>
          <a:endParaRPr lang="en-US"/>
        </a:p>
      </dgm:t>
    </dgm:pt>
    <dgm:pt modelId="{2E113964-E35C-4F3C-8776-E578BE44D422}">
      <dgm:prSet phldrT="[Text]" custT="1"/>
      <dgm:spPr/>
      <dgm:t>
        <a:bodyPr/>
        <a:lstStyle/>
        <a:p>
          <a:r>
            <a:rPr lang="en-US" sz="1050" noProof="0" dirty="0"/>
            <a:t>…</a:t>
          </a:r>
        </a:p>
      </dgm:t>
    </dgm:pt>
    <dgm:pt modelId="{29ED7BD8-76DD-4940-AC66-FA61879CA3E3}" type="parTrans" cxnId="{56ECA6F7-6500-4552-858A-F91F21A96258}">
      <dgm:prSet/>
      <dgm:spPr/>
      <dgm:t>
        <a:bodyPr/>
        <a:lstStyle/>
        <a:p>
          <a:endParaRPr lang="en-US" sz="900" noProof="0" dirty="0"/>
        </a:p>
      </dgm:t>
    </dgm:pt>
    <dgm:pt modelId="{A20F30F7-2D51-4530-9C3B-C629272F792E}" type="sibTrans" cxnId="{56ECA6F7-6500-4552-858A-F91F21A96258}">
      <dgm:prSet/>
      <dgm:spPr/>
      <dgm:t>
        <a:bodyPr/>
        <a:lstStyle/>
        <a:p>
          <a:endParaRPr lang="en-US"/>
        </a:p>
      </dgm:t>
    </dgm:pt>
    <dgm:pt modelId="{A64AA459-9662-44CD-8133-D65C88134EAF}" type="pres">
      <dgm:prSet presAssocID="{B92BF958-7B3F-4B5E-BD2A-9EEA43B97E6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F2286386-4200-4F30-BCFD-FB13334228CF}" type="pres">
      <dgm:prSet presAssocID="{6B3A3ED5-9C08-4B07-B442-E11696874650}" presName="hierRoot1" presStyleCnt="0">
        <dgm:presLayoutVars>
          <dgm:hierBranch/>
        </dgm:presLayoutVars>
      </dgm:prSet>
      <dgm:spPr/>
    </dgm:pt>
    <dgm:pt modelId="{E7282824-865C-40A8-BA80-ADE09388D73F}" type="pres">
      <dgm:prSet presAssocID="{6B3A3ED5-9C08-4B07-B442-E11696874650}" presName="rootComposite1" presStyleCnt="0"/>
      <dgm:spPr/>
    </dgm:pt>
    <dgm:pt modelId="{0488FCD3-7C83-4044-BE98-1A29E1CEEA64}" type="pres">
      <dgm:prSet presAssocID="{6B3A3ED5-9C08-4B07-B442-E11696874650}" presName="rootText1" presStyleLbl="node0" presStyleIdx="0" presStyleCnt="1" custScaleX="42411" custScaleY="42411">
        <dgm:presLayoutVars>
          <dgm:chPref val="3"/>
        </dgm:presLayoutVars>
      </dgm:prSet>
      <dgm:spPr/>
    </dgm:pt>
    <dgm:pt modelId="{B90A3ADF-BB55-48D9-9F79-5EB1BB6016ED}" type="pres">
      <dgm:prSet presAssocID="{6B3A3ED5-9C08-4B07-B442-E11696874650}" presName="rootConnector1" presStyleLbl="node1" presStyleIdx="0" presStyleCnt="0"/>
      <dgm:spPr/>
    </dgm:pt>
    <dgm:pt modelId="{3DB82929-9394-4F0E-A360-70E87BB127EF}" type="pres">
      <dgm:prSet presAssocID="{6B3A3ED5-9C08-4B07-B442-E11696874650}" presName="hierChild2" presStyleCnt="0"/>
      <dgm:spPr/>
    </dgm:pt>
    <dgm:pt modelId="{C356D35B-F32F-4DD2-9717-94400681295D}" type="pres">
      <dgm:prSet presAssocID="{A38B5622-06E3-4265-AB71-976A42E6D7C2}" presName="Name35" presStyleLbl="parChTrans1D2" presStyleIdx="0" presStyleCnt="2"/>
      <dgm:spPr/>
    </dgm:pt>
    <dgm:pt modelId="{97B8DA9D-4D8F-4341-BE49-CB71915E1EDB}" type="pres">
      <dgm:prSet presAssocID="{39D0744C-B9B7-4728-8D54-91E0457CF7B8}" presName="hierRoot2" presStyleCnt="0">
        <dgm:presLayoutVars>
          <dgm:hierBranch/>
        </dgm:presLayoutVars>
      </dgm:prSet>
      <dgm:spPr/>
    </dgm:pt>
    <dgm:pt modelId="{1A593D87-2D44-4812-8A81-28D055CE88DB}" type="pres">
      <dgm:prSet presAssocID="{39D0744C-B9B7-4728-8D54-91E0457CF7B8}" presName="rootComposite" presStyleCnt="0"/>
      <dgm:spPr/>
    </dgm:pt>
    <dgm:pt modelId="{2558B0DB-126C-4393-94A7-AEB45E3DA0E7}" type="pres">
      <dgm:prSet presAssocID="{39D0744C-B9B7-4728-8D54-91E0457CF7B8}" presName="rootText" presStyleLbl="node2" presStyleIdx="0" presStyleCnt="2" custScaleX="42411" custScaleY="42411">
        <dgm:presLayoutVars>
          <dgm:chPref val="3"/>
        </dgm:presLayoutVars>
      </dgm:prSet>
      <dgm:spPr/>
    </dgm:pt>
    <dgm:pt modelId="{E43279A5-A934-4121-A2B8-7434C162EF67}" type="pres">
      <dgm:prSet presAssocID="{39D0744C-B9B7-4728-8D54-91E0457CF7B8}" presName="rootConnector" presStyleLbl="node2" presStyleIdx="0" presStyleCnt="2"/>
      <dgm:spPr/>
    </dgm:pt>
    <dgm:pt modelId="{81993967-A322-42BA-92A4-DDCC6F6DD80E}" type="pres">
      <dgm:prSet presAssocID="{39D0744C-B9B7-4728-8D54-91E0457CF7B8}" presName="hierChild4" presStyleCnt="0"/>
      <dgm:spPr/>
    </dgm:pt>
    <dgm:pt modelId="{5CD02BB2-FD3B-48D3-A6C2-5B391E4B35E5}" type="pres">
      <dgm:prSet presAssocID="{969D2797-71E8-4633-8E55-5DAB404A9FCD}" presName="Name35" presStyleLbl="parChTrans1D3" presStyleIdx="0" presStyleCnt="4"/>
      <dgm:spPr/>
    </dgm:pt>
    <dgm:pt modelId="{C412B4B9-12D8-404F-93FB-407BE1809E71}" type="pres">
      <dgm:prSet presAssocID="{8505281B-8727-439B-868B-EDED52AAE85D}" presName="hierRoot2" presStyleCnt="0">
        <dgm:presLayoutVars>
          <dgm:hierBranch/>
        </dgm:presLayoutVars>
      </dgm:prSet>
      <dgm:spPr/>
    </dgm:pt>
    <dgm:pt modelId="{4D24C988-E941-4545-AB63-D9DE7C22E4F7}" type="pres">
      <dgm:prSet presAssocID="{8505281B-8727-439B-868B-EDED52AAE85D}" presName="rootComposite" presStyleCnt="0"/>
      <dgm:spPr/>
    </dgm:pt>
    <dgm:pt modelId="{4AA3911B-EB22-4CA3-BD81-2BC31B978A37}" type="pres">
      <dgm:prSet presAssocID="{8505281B-8727-439B-868B-EDED52AAE85D}" presName="rootText" presStyleLbl="node3" presStyleIdx="0" presStyleCnt="4" custScaleX="42411" custScaleY="42411">
        <dgm:presLayoutVars>
          <dgm:chPref val="3"/>
        </dgm:presLayoutVars>
      </dgm:prSet>
      <dgm:spPr/>
    </dgm:pt>
    <dgm:pt modelId="{E0B35CEC-059D-46A2-999C-8C9CCB463568}" type="pres">
      <dgm:prSet presAssocID="{8505281B-8727-439B-868B-EDED52AAE85D}" presName="rootConnector" presStyleLbl="node3" presStyleIdx="0" presStyleCnt="4"/>
      <dgm:spPr/>
    </dgm:pt>
    <dgm:pt modelId="{5AD4A72D-9BB1-4DD5-9AE5-B74290A1A8E7}" type="pres">
      <dgm:prSet presAssocID="{8505281B-8727-439B-868B-EDED52AAE85D}" presName="hierChild4" presStyleCnt="0"/>
      <dgm:spPr/>
    </dgm:pt>
    <dgm:pt modelId="{D671D934-B8D1-4FF0-AD29-F10FD6F583D9}" type="pres">
      <dgm:prSet presAssocID="{C05AC5DF-E097-4FC9-BAB2-8BD6173EA1CC}" presName="Name35" presStyleLbl="parChTrans1D4" presStyleIdx="0" presStyleCnt="6"/>
      <dgm:spPr/>
    </dgm:pt>
    <dgm:pt modelId="{117E10AF-F34B-4215-ACCC-721465606529}" type="pres">
      <dgm:prSet presAssocID="{FB1918BD-A08D-49A7-96C9-9ECCA620055F}" presName="hierRoot2" presStyleCnt="0">
        <dgm:presLayoutVars>
          <dgm:hierBranch/>
        </dgm:presLayoutVars>
      </dgm:prSet>
      <dgm:spPr/>
    </dgm:pt>
    <dgm:pt modelId="{E5A63A59-865A-4858-ACD7-571601D46A4D}" type="pres">
      <dgm:prSet presAssocID="{FB1918BD-A08D-49A7-96C9-9ECCA620055F}" presName="rootComposite" presStyleCnt="0"/>
      <dgm:spPr/>
    </dgm:pt>
    <dgm:pt modelId="{2273CD4C-35A0-410F-AF10-2CED9A559079}" type="pres">
      <dgm:prSet presAssocID="{FB1918BD-A08D-49A7-96C9-9ECCA620055F}" presName="rootText" presStyleLbl="node4" presStyleIdx="0" presStyleCnt="6" custScaleX="42411" custScaleY="42411">
        <dgm:presLayoutVars>
          <dgm:chPref val="3"/>
        </dgm:presLayoutVars>
      </dgm:prSet>
      <dgm:spPr/>
    </dgm:pt>
    <dgm:pt modelId="{36464C07-B179-4D38-8C03-EFCB9D986B8D}" type="pres">
      <dgm:prSet presAssocID="{FB1918BD-A08D-49A7-96C9-9ECCA620055F}" presName="rootConnector" presStyleLbl="node4" presStyleIdx="0" presStyleCnt="6"/>
      <dgm:spPr/>
    </dgm:pt>
    <dgm:pt modelId="{F583B49B-6943-47AD-8A08-EAD60FFD61BF}" type="pres">
      <dgm:prSet presAssocID="{FB1918BD-A08D-49A7-96C9-9ECCA620055F}" presName="hierChild4" presStyleCnt="0"/>
      <dgm:spPr/>
    </dgm:pt>
    <dgm:pt modelId="{75B58A10-A0E6-4C2C-B3F9-DC72C0D0105E}" type="pres">
      <dgm:prSet presAssocID="{475FD31D-2528-434B-A392-D018D22F1CCB}" presName="Name35" presStyleLbl="parChTrans1D4" presStyleIdx="1" presStyleCnt="6"/>
      <dgm:spPr/>
    </dgm:pt>
    <dgm:pt modelId="{22FB4EE3-0F4F-42F1-A339-3465FBF84229}" type="pres">
      <dgm:prSet presAssocID="{5AB516AE-142A-428C-BCEC-D699AB55D447}" presName="hierRoot2" presStyleCnt="0">
        <dgm:presLayoutVars>
          <dgm:hierBranch/>
        </dgm:presLayoutVars>
      </dgm:prSet>
      <dgm:spPr/>
    </dgm:pt>
    <dgm:pt modelId="{91190F62-0105-46BD-8CEF-56CAB07B1204}" type="pres">
      <dgm:prSet presAssocID="{5AB516AE-142A-428C-BCEC-D699AB55D447}" presName="rootComposite" presStyleCnt="0"/>
      <dgm:spPr/>
    </dgm:pt>
    <dgm:pt modelId="{D098DBE6-983B-46E8-B367-21EFBF9F9229}" type="pres">
      <dgm:prSet presAssocID="{5AB516AE-142A-428C-BCEC-D699AB55D447}" presName="rootText" presStyleLbl="node4" presStyleIdx="1" presStyleCnt="6" custScaleX="42411" custScaleY="42411">
        <dgm:presLayoutVars>
          <dgm:chPref val="3"/>
        </dgm:presLayoutVars>
      </dgm:prSet>
      <dgm:spPr/>
    </dgm:pt>
    <dgm:pt modelId="{D6996CDD-590C-4813-9997-268E72D48920}" type="pres">
      <dgm:prSet presAssocID="{5AB516AE-142A-428C-BCEC-D699AB55D447}" presName="rootConnector" presStyleLbl="node4" presStyleIdx="1" presStyleCnt="6"/>
      <dgm:spPr/>
    </dgm:pt>
    <dgm:pt modelId="{7D482524-4964-4436-B4B2-8E0568A9F92A}" type="pres">
      <dgm:prSet presAssocID="{5AB516AE-142A-428C-BCEC-D699AB55D447}" presName="hierChild4" presStyleCnt="0"/>
      <dgm:spPr/>
    </dgm:pt>
    <dgm:pt modelId="{FE99DE99-4728-4C16-BFEB-7B9100488891}" type="pres">
      <dgm:prSet presAssocID="{5AB516AE-142A-428C-BCEC-D699AB55D447}" presName="hierChild5" presStyleCnt="0"/>
      <dgm:spPr/>
    </dgm:pt>
    <dgm:pt modelId="{0C31FA8B-EDC7-4E39-8E6A-AB4CA76133A9}" type="pres">
      <dgm:prSet presAssocID="{8F8F6732-937E-407D-A894-DE958503448B}" presName="Name35" presStyleLbl="parChTrans1D4" presStyleIdx="2" presStyleCnt="6"/>
      <dgm:spPr/>
    </dgm:pt>
    <dgm:pt modelId="{B243BA04-0969-48F3-A076-62EE2C0CC497}" type="pres">
      <dgm:prSet presAssocID="{D71047D9-CCAD-45BE-AAE7-A06EB786B8C8}" presName="hierRoot2" presStyleCnt="0">
        <dgm:presLayoutVars>
          <dgm:hierBranch/>
        </dgm:presLayoutVars>
      </dgm:prSet>
      <dgm:spPr/>
    </dgm:pt>
    <dgm:pt modelId="{F98D4C49-8F0F-4E29-9CB5-DF4C715D2339}" type="pres">
      <dgm:prSet presAssocID="{D71047D9-CCAD-45BE-AAE7-A06EB786B8C8}" presName="rootComposite" presStyleCnt="0"/>
      <dgm:spPr/>
    </dgm:pt>
    <dgm:pt modelId="{0FE2EB8D-2E47-4C5B-AA5E-B1B5C3C84013}" type="pres">
      <dgm:prSet presAssocID="{D71047D9-CCAD-45BE-AAE7-A06EB786B8C8}" presName="rootText" presStyleLbl="node4" presStyleIdx="2" presStyleCnt="6" custScaleX="42411" custScaleY="42411">
        <dgm:presLayoutVars>
          <dgm:chPref val="3"/>
        </dgm:presLayoutVars>
      </dgm:prSet>
      <dgm:spPr/>
    </dgm:pt>
    <dgm:pt modelId="{E192EDCA-54E9-4700-BA54-42F5EA0DB3A9}" type="pres">
      <dgm:prSet presAssocID="{D71047D9-CCAD-45BE-AAE7-A06EB786B8C8}" presName="rootConnector" presStyleLbl="node4" presStyleIdx="2" presStyleCnt="6"/>
      <dgm:spPr/>
    </dgm:pt>
    <dgm:pt modelId="{5A2C4362-C4F5-4B47-B763-D88F184379BF}" type="pres">
      <dgm:prSet presAssocID="{D71047D9-CCAD-45BE-AAE7-A06EB786B8C8}" presName="hierChild4" presStyleCnt="0"/>
      <dgm:spPr/>
    </dgm:pt>
    <dgm:pt modelId="{BC76574B-C57B-4D45-842E-6283ED71EA18}" type="pres">
      <dgm:prSet presAssocID="{D71047D9-CCAD-45BE-AAE7-A06EB786B8C8}" presName="hierChild5" presStyleCnt="0"/>
      <dgm:spPr/>
    </dgm:pt>
    <dgm:pt modelId="{1C2438FD-7FAF-4EE1-9689-1B057BAB1103}" type="pres">
      <dgm:prSet presAssocID="{FB1918BD-A08D-49A7-96C9-9ECCA620055F}" presName="hierChild5" presStyleCnt="0"/>
      <dgm:spPr/>
    </dgm:pt>
    <dgm:pt modelId="{BC5E9816-9175-4B59-BC17-841A676CA87D}" type="pres">
      <dgm:prSet presAssocID="{A2B59D17-F33E-4969-AB30-F78A9F4EB6BD}" presName="Name35" presStyleLbl="parChTrans1D4" presStyleIdx="3" presStyleCnt="6"/>
      <dgm:spPr/>
    </dgm:pt>
    <dgm:pt modelId="{3F319620-E9E3-44A8-9620-393DE9F50020}" type="pres">
      <dgm:prSet presAssocID="{2B249470-DCB9-4521-BF65-4D61DFE4DAA6}" presName="hierRoot2" presStyleCnt="0">
        <dgm:presLayoutVars>
          <dgm:hierBranch/>
        </dgm:presLayoutVars>
      </dgm:prSet>
      <dgm:spPr/>
    </dgm:pt>
    <dgm:pt modelId="{BDA00B84-24CA-46CF-96DB-14A38D830B3E}" type="pres">
      <dgm:prSet presAssocID="{2B249470-DCB9-4521-BF65-4D61DFE4DAA6}" presName="rootComposite" presStyleCnt="0"/>
      <dgm:spPr/>
    </dgm:pt>
    <dgm:pt modelId="{D504B481-0C13-4CB8-AF6A-778B16187DAC}" type="pres">
      <dgm:prSet presAssocID="{2B249470-DCB9-4521-BF65-4D61DFE4DAA6}" presName="rootText" presStyleLbl="node4" presStyleIdx="3" presStyleCnt="6" custScaleX="42411" custScaleY="42411">
        <dgm:presLayoutVars>
          <dgm:chPref val="3"/>
        </dgm:presLayoutVars>
      </dgm:prSet>
      <dgm:spPr/>
    </dgm:pt>
    <dgm:pt modelId="{4E6B13D2-6E26-4309-80E2-CC99F9F67682}" type="pres">
      <dgm:prSet presAssocID="{2B249470-DCB9-4521-BF65-4D61DFE4DAA6}" presName="rootConnector" presStyleLbl="node4" presStyleIdx="3" presStyleCnt="6"/>
      <dgm:spPr/>
    </dgm:pt>
    <dgm:pt modelId="{6DF057DA-F11A-4511-AD02-A47F80CB1835}" type="pres">
      <dgm:prSet presAssocID="{2B249470-DCB9-4521-BF65-4D61DFE4DAA6}" presName="hierChild4" presStyleCnt="0"/>
      <dgm:spPr/>
    </dgm:pt>
    <dgm:pt modelId="{CB482295-6CE1-44E3-B17E-B7F2339425D5}" type="pres">
      <dgm:prSet presAssocID="{165012A0-DC1E-4CDD-818C-C7C8792CCC37}" presName="Name35" presStyleLbl="parChTrans1D4" presStyleIdx="4" presStyleCnt="6"/>
      <dgm:spPr/>
    </dgm:pt>
    <dgm:pt modelId="{FB01462E-AC26-49AD-A26A-2A2EB9D5B068}" type="pres">
      <dgm:prSet presAssocID="{61941555-B2BE-4137-A4A3-D271309D2538}" presName="hierRoot2" presStyleCnt="0">
        <dgm:presLayoutVars>
          <dgm:hierBranch/>
        </dgm:presLayoutVars>
      </dgm:prSet>
      <dgm:spPr/>
    </dgm:pt>
    <dgm:pt modelId="{00D99F7A-85FA-45FB-BB38-DED72E00B991}" type="pres">
      <dgm:prSet presAssocID="{61941555-B2BE-4137-A4A3-D271309D2538}" presName="rootComposite" presStyleCnt="0"/>
      <dgm:spPr/>
    </dgm:pt>
    <dgm:pt modelId="{8BECCF00-7F2C-4814-9C73-C144457E01A5}" type="pres">
      <dgm:prSet presAssocID="{61941555-B2BE-4137-A4A3-D271309D2538}" presName="rootText" presStyleLbl="node4" presStyleIdx="4" presStyleCnt="6" custScaleX="42411" custScaleY="42411">
        <dgm:presLayoutVars>
          <dgm:chPref val="3"/>
        </dgm:presLayoutVars>
      </dgm:prSet>
      <dgm:spPr/>
    </dgm:pt>
    <dgm:pt modelId="{B4F6BF29-09EC-4888-99A6-68E3E6891126}" type="pres">
      <dgm:prSet presAssocID="{61941555-B2BE-4137-A4A3-D271309D2538}" presName="rootConnector" presStyleLbl="node4" presStyleIdx="4" presStyleCnt="6"/>
      <dgm:spPr/>
    </dgm:pt>
    <dgm:pt modelId="{A17F440E-53E8-488E-8336-EB4CBBDBBDF4}" type="pres">
      <dgm:prSet presAssocID="{61941555-B2BE-4137-A4A3-D271309D2538}" presName="hierChild4" presStyleCnt="0"/>
      <dgm:spPr/>
    </dgm:pt>
    <dgm:pt modelId="{5163CCCB-9876-4BBE-99F3-15A62588857F}" type="pres">
      <dgm:prSet presAssocID="{61941555-B2BE-4137-A4A3-D271309D2538}" presName="hierChild5" presStyleCnt="0"/>
      <dgm:spPr/>
    </dgm:pt>
    <dgm:pt modelId="{10FA5B3B-D13A-49E4-9C99-7696E7EACF60}" type="pres">
      <dgm:prSet presAssocID="{73311BFF-1239-4264-8303-D26F9A001C1A}" presName="Name35" presStyleLbl="parChTrans1D4" presStyleIdx="5" presStyleCnt="6"/>
      <dgm:spPr/>
    </dgm:pt>
    <dgm:pt modelId="{D8FA058F-A44E-44A7-91C9-BDC3C75D1451}" type="pres">
      <dgm:prSet presAssocID="{B5174DD8-30D5-4D78-84B7-8A822F35F0A5}" presName="hierRoot2" presStyleCnt="0">
        <dgm:presLayoutVars>
          <dgm:hierBranch/>
        </dgm:presLayoutVars>
      </dgm:prSet>
      <dgm:spPr/>
    </dgm:pt>
    <dgm:pt modelId="{B2A7265C-39AC-42BE-ACB7-721F59B58D2E}" type="pres">
      <dgm:prSet presAssocID="{B5174DD8-30D5-4D78-84B7-8A822F35F0A5}" presName="rootComposite" presStyleCnt="0"/>
      <dgm:spPr/>
    </dgm:pt>
    <dgm:pt modelId="{3D946444-A514-4CAF-A913-A802DCAEE99C}" type="pres">
      <dgm:prSet presAssocID="{B5174DD8-30D5-4D78-84B7-8A822F35F0A5}" presName="rootText" presStyleLbl="node4" presStyleIdx="5" presStyleCnt="6" custScaleX="42411" custScaleY="42411">
        <dgm:presLayoutVars>
          <dgm:chPref val="3"/>
        </dgm:presLayoutVars>
      </dgm:prSet>
      <dgm:spPr/>
    </dgm:pt>
    <dgm:pt modelId="{92D1A165-E24D-49FF-9C6D-A38256193CD4}" type="pres">
      <dgm:prSet presAssocID="{B5174DD8-30D5-4D78-84B7-8A822F35F0A5}" presName="rootConnector" presStyleLbl="node4" presStyleIdx="5" presStyleCnt="6"/>
      <dgm:spPr/>
    </dgm:pt>
    <dgm:pt modelId="{A5A842E9-9362-4BF7-8C17-1BD0DEC8636D}" type="pres">
      <dgm:prSet presAssocID="{B5174DD8-30D5-4D78-84B7-8A822F35F0A5}" presName="hierChild4" presStyleCnt="0"/>
      <dgm:spPr/>
    </dgm:pt>
    <dgm:pt modelId="{19186134-58D6-494B-8161-29673C66CEC1}" type="pres">
      <dgm:prSet presAssocID="{B5174DD8-30D5-4D78-84B7-8A822F35F0A5}" presName="hierChild5" presStyleCnt="0"/>
      <dgm:spPr/>
    </dgm:pt>
    <dgm:pt modelId="{D7E42627-B466-4961-9914-95C2D4E48DC3}" type="pres">
      <dgm:prSet presAssocID="{2B249470-DCB9-4521-BF65-4D61DFE4DAA6}" presName="hierChild5" presStyleCnt="0"/>
      <dgm:spPr/>
    </dgm:pt>
    <dgm:pt modelId="{C7325296-1394-474E-B770-C868F6E3B697}" type="pres">
      <dgm:prSet presAssocID="{8505281B-8727-439B-868B-EDED52AAE85D}" presName="hierChild5" presStyleCnt="0"/>
      <dgm:spPr/>
    </dgm:pt>
    <dgm:pt modelId="{4B34411C-5D8D-4233-8C21-5680269030E2}" type="pres">
      <dgm:prSet presAssocID="{2E10D892-E7DA-437F-AABB-5E9E622710CF}" presName="Name35" presStyleLbl="parChTrans1D3" presStyleIdx="1" presStyleCnt="4"/>
      <dgm:spPr/>
    </dgm:pt>
    <dgm:pt modelId="{F71466DD-3E7A-42D0-A8C7-6B36E2A9A51E}" type="pres">
      <dgm:prSet presAssocID="{5369060B-126B-4C48-B8DE-5126F990BEC9}" presName="hierRoot2" presStyleCnt="0">
        <dgm:presLayoutVars>
          <dgm:hierBranch/>
        </dgm:presLayoutVars>
      </dgm:prSet>
      <dgm:spPr/>
    </dgm:pt>
    <dgm:pt modelId="{6C5C688F-825D-4CC5-B680-200554560647}" type="pres">
      <dgm:prSet presAssocID="{5369060B-126B-4C48-B8DE-5126F990BEC9}" presName="rootComposite" presStyleCnt="0"/>
      <dgm:spPr/>
    </dgm:pt>
    <dgm:pt modelId="{944FB846-7A04-49AE-B58F-342CF131CAC7}" type="pres">
      <dgm:prSet presAssocID="{5369060B-126B-4C48-B8DE-5126F990BEC9}" presName="rootText" presStyleLbl="node3" presStyleIdx="1" presStyleCnt="4" custScaleX="42411" custScaleY="42411">
        <dgm:presLayoutVars>
          <dgm:chPref val="3"/>
        </dgm:presLayoutVars>
      </dgm:prSet>
      <dgm:spPr/>
    </dgm:pt>
    <dgm:pt modelId="{8F6DD5F8-A396-41BD-AC8A-0A7F4C4551AD}" type="pres">
      <dgm:prSet presAssocID="{5369060B-126B-4C48-B8DE-5126F990BEC9}" presName="rootConnector" presStyleLbl="node3" presStyleIdx="1" presStyleCnt="4"/>
      <dgm:spPr/>
    </dgm:pt>
    <dgm:pt modelId="{5F9A7974-955B-4097-915D-416460EC7493}" type="pres">
      <dgm:prSet presAssocID="{5369060B-126B-4C48-B8DE-5126F990BEC9}" presName="hierChild4" presStyleCnt="0"/>
      <dgm:spPr/>
    </dgm:pt>
    <dgm:pt modelId="{EDC02E05-ED71-4CF4-A979-1E0D85728150}" type="pres">
      <dgm:prSet presAssocID="{5369060B-126B-4C48-B8DE-5126F990BEC9}" presName="hierChild5" presStyleCnt="0"/>
      <dgm:spPr/>
    </dgm:pt>
    <dgm:pt modelId="{18BB0001-5FBA-4789-A6DE-627DBFE3B2BE}" type="pres">
      <dgm:prSet presAssocID="{39D0744C-B9B7-4728-8D54-91E0457CF7B8}" presName="hierChild5" presStyleCnt="0"/>
      <dgm:spPr/>
    </dgm:pt>
    <dgm:pt modelId="{85BD797C-A2D0-414F-A316-5B02B454B565}" type="pres">
      <dgm:prSet presAssocID="{C339DE15-E1B2-4D26-AA82-463E2F354FFB}" presName="Name35" presStyleLbl="parChTrans1D2" presStyleIdx="1" presStyleCnt="2"/>
      <dgm:spPr/>
    </dgm:pt>
    <dgm:pt modelId="{5421EBE3-1191-4F0E-8160-C3E063150051}" type="pres">
      <dgm:prSet presAssocID="{CC828093-E2A4-4465-B995-84C398DEFE37}" presName="hierRoot2" presStyleCnt="0">
        <dgm:presLayoutVars>
          <dgm:hierBranch/>
        </dgm:presLayoutVars>
      </dgm:prSet>
      <dgm:spPr/>
    </dgm:pt>
    <dgm:pt modelId="{ED94617F-EB7C-4E02-96CA-F56DE8EF3947}" type="pres">
      <dgm:prSet presAssocID="{CC828093-E2A4-4465-B995-84C398DEFE37}" presName="rootComposite" presStyleCnt="0"/>
      <dgm:spPr/>
    </dgm:pt>
    <dgm:pt modelId="{A66D63C3-3CE1-4EDF-949D-CD8A60694A3C}" type="pres">
      <dgm:prSet presAssocID="{CC828093-E2A4-4465-B995-84C398DEFE37}" presName="rootText" presStyleLbl="node2" presStyleIdx="1" presStyleCnt="2" custScaleX="42411" custScaleY="42411">
        <dgm:presLayoutVars>
          <dgm:chPref val="3"/>
        </dgm:presLayoutVars>
      </dgm:prSet>
      <dgm:spPr/>
    </dgm:pt>
    <dgm:pt modelId="{2F6175E4-DDD1-4EE1-B4FD-C63B27B4F88E}" type="pres">
      <dgm:prSet presAssocID="{CC828093-E2A4-4465-B995-84C398DEFE37}" presName="rootConnector" presStyleLbl="node2" presStyleIdx="1" presStyleCnt="2"/>
      <dgm:spPr/>
    </dgm:pt>
    <dgm:pt modelId="{DFDFAADE-F6DA-4E6D-8861-96DE3244D4F6}" type="pres">
      <dgm:prSet presAssocID="{CC828093-E2A4-4465-B995-84C398DEFE37}" presName="hierChild4" presStyleCnt="0"/>
      <dgm:spPr/>
    </dgm:pt>
    <dgm:pt modelId="{A8F7730A-26F7-43ED-9757-69D56F0199A3}" type="pres">
      <dgm:prSet presAssocID="{F2A15B5E-2411-4294-9DD3-2944C8DC3214}" presName="Name35" presStyleLbl="parChTrans1D3" presStyleIdx="2" presStyleCnt="4"/>
      <dgm:spPr/>
    </dgm:pt>
    <dgm:pt modelId="{0FB07F16-22B8-464F-86DE-37B18B665428}" type="pres">
      <dgm:prSet presAssocID="{116E41B6-BA9C-48FD-AE62-3286999B58F2}" presName="hierRoot2" presStyleCnt="0">
        <dgm:presLayoutVars>
          <dgm:hierBranch/>
        </dgm:presLayoutVars>
      </dgm:prSet>
      <dgm:spPr/>
    </dgm:pt>
    <dgm:pt modelId="{03B4EE91-6810-4601-A193-EBF4BB117AFE}" type="pres">
      <dgm:prSet presAssocID="{116E41B6-BA9C-48FD-AE62-3286999B58F2}" presName="rootComposite" presStyleCnt="0"/>
      <dgm:spPr/>
    </dgm:pt>
    <dgm:pt modelId="{0C97E6A5-F42F-4B41-8B2B-AC4F7DEBB83B}" type="pres">
      <dgm:prSet presAssocID="{116E41B6-BA9C-48FD-AE62-3286999B58F2}" presName="rootText" presStyleLbl="node3" presStyleIdx="2" presStyleCnt="4" custScaleX="42411" custScaleY="42411">
        <dgm:presLayoutVars>
          <dgm:chPref val="3"/>
        </dgm:presLayoutVars>
      </dgm:prSet>
      <dgm:spPr/>
    </dgm:pt>
    <dgm:pt modelId="{987BF1D6-135C-4630-84B3-A3F62A0FC36B}" type="pres">
      <dgm:prSet presAssocID="{116E41B6-BA9C-48FD-AE62-3286999B58F2}" presName="rootConnector" presStyleLbl="node3" presStyleIdx="2" presStyleCnt="4"/>
      <dgm:spPr/>
    </dgm:pt>
    <dgm:pt modelId="{3322C13E-7D7D-4556-A949-FE58C91C4D7C}" type="pres">
      <dgm:prSet presAssocID="{116E41B6-BA9C-48FD-AE62-3286999B58F2}" presName="hierChild4" presStyleCnt="0"/>
      <dgm:spPr/>
    </dgm:pt>
    <dgm:pt modelId="{3BDED515-2723-46EE-BDD6-9D20DCFDE3BE}" type="pres">
      <dgm:prSet presAssocID="{116E41B6-BA9C-48FD-AE62-3286999B58F2}" presName="hierChild5" presStyleCnt="0"/>
      <dgm:spPr/>
    </dgm:pt>
    <dgm:pt modelId="{70C00FE2-21EF-43F2-BB3F-D50E4C583594}" type="pres">
      <dgm:prSet presAssocID="{29ED7BD8-76DD-4940-AC66-FA61879CA3E3}" presName="Name35" presStyleLbl="parChTrans1D3" presStyleIdx="3" presStyleCnt="4"/>
      <dgm:spPr/>
    </dgm:pt>
    <dgm:pt modelId="{376C80FD-567B-470A-B9F1-F09A45240514}" type="pres">
      <dgm:prSet presAssocID="{2E113964-E35C-4F3C-8776-E578BE44D422}" presName="hierRoot2" presStyleCnt="0">
        <dgm:presLayoutVars>
          <dgm:hierBranch/>
        </dgm:presLayoutVars>
      </dgm:prSet>
      <dgm:spPr/>
    </dgm:pt>
    <dgm:pt modelId="{15F37117-A8F4-4213-AA3A-1F8EC3D076F1}" type="pres">
      <dgm:prSet presAssocID="{2E113964-E35C-4F3C-8776-E578BE44D422}" presName="rootComposite" presStyleCnt="0"/>
      <dgm:spPr/>
    </dgm:pt>
    <dgm:pt modelId="{A91EDA1C-7C57-4030-B77B-DF5A24E72B57}" type="pres">
      <dgm:prSet presAssocID="{2E113964-E35C-4F3C-8776-E578BE44D422}" presName="rootText" presStyleLbl="node3" presStyleIdx="3" presStyleCnt="4" custScaleX="42411" custScaleY="42411">
        <dgm:presLayoutVars>
          <dgm:chPref val="3"/>
        </dgm:presLayoutVars>
      </dgm:prSet>
      <dgm:spPr/>
    </dgm:pt>
    <dgm:pt modelId="{075978D0-2303-4E87-B45B-7B7DFCA03C4D}" type="pres">
      <dgm:prSet presAssocID="{2E113964-E35C-4F3C-8776-E578BE44D422}" presName="rootConnector" presStyleLbl="node3" presStyleIdx="3" presStyleCnt="4"/>
      <dgm:spPr/>
    </dgm:pt>
    <dgm:pt modelId="{5F627442-1866-4A07-9650-FE3664D05690}" type="pres">
      <dgm:prSet presAssocID="{2E113964-E35C-4F3C-8776-E578BE44D422}" presName="hierChild4" presStyleCnt="0"/>
      <dgm:spPr/>
    </dgm:pt>
    <dgm:pt modelId="{2C348744-E52A-44D4-A2B3-BA92E5F1834F}" type="pres">
      <dgm:prSet presAssocID="{2E113964-E35C-4F3C-8776-E578BE44D422}" presName="hierChild5" presStyleCnt="0"/>
      <dgm:spPr/>
    </dgm:pt>
    <dgm:pt modelId="{62F5D773-1E2D-4649-9BE0-1C1A5CBC4C09}" type="pres">
      <dgm:prSet presAssocID="{CC828093-E2A4-4465-B995-84C398DEFE37}" presName="hierChild5" presStyleCnt="0"/>
      <dgm:spPr/>
    </dgm:pt>
    <dgm:pt modelId="{7DDF6916-DF25-4B32-94F7-DADA8AAA0FBD}" type="pres">
      <dgm:prSet presAssocID="{6B3A3ED5-9C08-4B07-B442-E11696874650}" presName="hierChild3" presStyleCnt="0"/>
      <dgm:spPr/>
    </dgm:pt>
  </dgm:ptLst>
  <dgm:cxnLst>
    <dgm:cxn modelId="{832C3B04-5AFF-4014-9A6D-A839EF13BAEE}" type="presOf" srcId="{969D2797-71E8-4633-8E55-5DAB404A9FCD}" destId="{5CD02BB2-FD3B-48D3-A6C2-5B391E4B35E5}" srcOrd="0" destOrd="0" presId="urn:microsoft.com/office/officeart/2005/8/layout/orgChart1"/>
    <dgm:cxn modelId="{5EBA3C0C-1BAF-4B8A-9632-8B03EB5CAAFC}" type="presOf" srcId="{D71047D9-CCAD-45BE-AAE7-A06EB786B8C8}" destId="{0FE2EB8D-2E47-4C5B-AA5E-B1B5C3C84013}" srcOrd="0" destOrd="0" presId="urn:microsoft.com/office/officeart/2005/8/layout/orgChart1"/>
    <dgm:cxn modelId="{E464A40E-FD18-450A-8D85-96E0F8871B5F}" type="presOf" srcId="{39D0744C-B9B7-4728-8D54-91E0457CF7B8}" destId="{E43279A5-A934-4121-A2B8-7434C162EF67}" srcOrd="1" destOrd="0" presId="urn:microsoft.com/office/officeart/2005/8/layout/orgChart1"/>
    <dgm:cxn modelId="{1B9BE51D-1AB2-4CE5-A0C6-C900D67145DF}" type="presOf" srcId="{8505281B-8727-439B-868B-EDED52AAE85D}" destId="{E0B35CEC-059D-46A2-999C-8C9CCB463568}" srcOrd="1" destOrd="0" presId="urn:microsoft.com/office/officeart/2005/8/layout/orgChart1"/>
    <dgm:cxn modelId="{F165991F-3792-41A1-A448-A6F39B3A2268}" type="presOf" srcId="{39D0744C-B9B7-4728-8D54-91E0457CF7B8}" destId="{2558B0DB-126C-4393-94A7-AEB45E3DA0E7}" srcOrd="0" destOrd="0" presId="urn:microsoft.com/office/officeart/2005/8/layout/orgChart1"/>
    <dgm:cxn modelId="{1CEBDA1F-A109-4789-9B7D-B3F11A139831}" type="presOf" srcId="{29ED7BD8-76DD-4940-AC66-FA61879CA3E3}" destId="{70C00FE2-21EF-43F2-BB3F-D50E4C583594}" srcOrd="0" destOrd="0" presId="urn:microsoft.com/office/officeart/2005/8/layout/orgChart1"/>
    <dgm:cxn modelId="{0EE8C424-C1E7-4E68-9CC5-3CAF74077CC1}" type="presOf" srcId="{B5174DD8-30D5-4D78-84B7-8A822F35F0A5}" destId="{3D946444-A514-4CAF-A913-A802DCAEE99C}" srcOrd="0" destOrd="0" presId="urn:microsoft.com/office/officeart/2005/8/layout/orgChart1"/>
    <dgm:cxn modelId="{84826C27-FA5A-4E16-8C61-131DCAB3FA0E}" type="presOf" srcId="{5369060B-126B-4C48-B8DE-5126F990BEC9}" destId="{944FB846-7A04-49AE-B58F-342CF131CAC7}" srcOrd="0" destOrd="0" presId="urn:microsoft.com/office/officeart/2005/8/layout/orgChart1"/>
    <dgm:cxn modelId="{17502E29-E9D6-4AB3-8F12-72129FB5A3FC}" type="presOf" srcId="{B92BF958-7B3F-4B5E-BD2A-9EEA43B97E6F}" destId="{A64AA459-9662-44CD-8133-D65C88134EAF}" srcOrd="0" destOrd="0" presId="urn:microsoft.com/office/officeart/2005/8/layout/orgChart1"/>
    <dgm:cxn modelId="{9592AC36-2781-4579-942A-157F409A712D}" type="presOf" srcId="{5AB516AE-142A-428C-BCEC-D699AB55D447}" destId="{D098DBE6-983B-46E8-B367-21EFBF9F9229}" srcOrd="0" destOrd="0" presId="urn:microsoft.com/office/officeart/2005/8/layout/orgChart1"/>
    <dgm:cxn modelId="{8D51CA42-6073-49C0-8CDB-766BA281E5B6}" type="presOf" srcId="{2E113964-E35C-4F3C-8776-E578BE44D422}" destId="{075978D0-2303-4E87-B45B-7B7DFCA03C4D}" srcOrd="1" destOrd="0" presId="urn:microsoft.com/office/officeart/2005/8/layout/orgChart1"/>
    <dgm:cxn modelId="{1A8B8653-D178-44FC-9EFF-73A72CB5C105}" type="presOf" srcId="{61941555-B2BE-4137-A4A3-D271309D2538}" destId="{B4F6BF29-09EC-4888-99A6-68E3E6891126}" srcOrd="1" destOrd="0" presId="urn:microsoft.com/office/officeart/2005/8/layout/orgChart1"/>
    <dgm:cxn modelId="{B6BC9778-6379-4BF0-AA61-F79BAF65957C}" type="presOf" srcId="{CC828093-E2A4-4465-B995-84C398DEFE37}" destId="{2F6175E4-DDD1-4EE1-B4FD-C63B27B4F88E}" srcOrd="1" destOrd="0" presId="urn:microsoft.com/office/officeart/2005/8/layout/orgChart1"/>
    <dgm:cxn modelId="{01884879-DF93-409C-AEB1-5ECDB0688B77}" srcId="{FB1918BD-A08D-49A7-96C9-9ECCA620055F}" destId="{5AB516AE-142A-428C-BCEC-D699AB55D447}" srcOrd="0" destOrd="0" parTransId="{475FD31D-2528-434B-A392-D018D22F1CCB}" sibTransId="{C26D0820-6FB1-46EF-BAA0-5AD8C36486E6}"/>
    <dgm:cxn modelId="{3C4CAF59-9E15-48F8-AD5C-84980C93DF19}" type="presOf" srcId="{FB1918BD-A08D-49A7-96C9-9ECCA620055F}" destId="{2273CD4C-35A0-410F-AF10-2CED9A559079}" srcOrd="0" destOrd="0" presId="urn:microsoft.com/office/officeart/2005/8/layout/orgChart1"/>
    <dgm:cxn modelId="{55A46A7D-20C9-4F89-9D28-17AF2F965532}" srcId="{CC828093-E2A4-4465-B995-84C398DEFE37}" destId="{116E41B6-BA9C-48FD-AE62-3286999B58F2}" srcOrd="0" destOrd="0" parTransId="{F2A15B5E-2411-4294-9DD3-2944C8DC3214}" sibTransId="{49C12B0B-E54A-4CA3-9F3C-49FD4A5A7AFE}"/>
    <dgm:cxn modelId="{CA7E3F7E-C2EF-4514-AEEF-BC6549609C5B}" type="presOf" srcId="{F2A15B5E-2411-4294-9DD3-2944C8DC3214}" destId="{A8F7730A-26F7-43ED-9757-69D56F0199A3}" srcOrd="0" destOrd="0" presId="urn:microsoft.com/office/officeart/2005/8/layout/orgChart1"/>
    <dgm:cxn modelId="{A107E77F-2575-4B86-B614-F556F2A44737}" srcId="{6B3A3ED5-9C08-4B07-B442-E11696874650}" destId="{CC828093-E2A4-4465-B995-84C398DEFE37}" srcOrd="1" destOrd="0" parTransId="{C339DE15-E1B2-4D26-AA82-463E2F354FFB}" sibTransId="{0616051C-4B9A-4505-86D4-F6C1C8C265DF}"/>
    <dgm:cxn modelId="{17F05880-BAFD-4180-BED3-9DB87F777A4A}" type="presOf" srcId="{8505281B-8727-439B-868B-EDED52AAE85D}" destId="{4AA3911B-EB22-4CA3-BD81-2BC31B978A37}" srcOrd="0" destOrd="0" presId="urn:microsoft.com/office/officeart/2005/8/layout/orgChart1"/>
    <dgm:cxn modelId="{B2CB3081-8747-425C-9D99-C5BB047010CD}" type="presOf" srcId="{6B3A3ED5-9C08-4B07-B442-E11696874650}" destId="{0488FCD3-7C83-4044-BE98-1A29E1CEEA64}" srcOrd="0" destOrd="0" presId="urn:microsoft.com/office/officeart/2005/8/layout/orgChart1"/>
    <dgm:cxn modelId="{D4575A84-64BE-45A7-9BF4-36DADBB58DFC}" type="presOf" srcId="{CC828093-E2A4-4465-B995-84C398DEFE37}" destId="{A66D63C3-3CE1-4EDF-949D-CD8A60694A3C}" srcOrd="0" destOrd="0" presId="urn:microsoft.com/office/officeart/2005/8/layout/orgChart1"/>
    <dgm:cxn modelId="{2F9E2E88-95F0-4949-A550-DEF62C94CB4A}" type="presOf" srcId="{116E41B6-BA9C-48FD-AE62-3286999B58F2}" destId="{987BF1D6-135C-4630-84B3-A3F62A0FC36B}" srcOrd="1" destOrd="0" presId="urn:microsoft.com/office/officeart/2005/8/layout/orgChart1"/>
    <dgm:cxn modelId="{05F3A593-7579-437E-AFEF-7BED07589D6C}" type="presOf" srcId="{5369060B-126B-4C48-B8DE-5126F990BEC9}" destId="{8F6DD5F8-A396-41BD-AC8A-0A7F4C4551AD}" srcOrd="1" destOrd="0" presId="urn:microsoft.com/office/officeart/2005/8/layout/orgChart1"/>
    <dgm:cxn modelId="{62C4DF94-D08F-4040-85D4-D74A506D3BEC}" type="presOf" srcId="{B5174DD8-30D5-4D78-84B7-8A822F35F0A5}" destId="{92D1A165-E24D-49FF-9C6D-A38256193CD4}" srcOrd="1" destOrd="0" presId="urn:microsoft.com/office/officeart/2005/8/layout/orgChart1"/>
    <dgm:cxn modelId="{DBC2B09A-F04F-4D1D-83AF-2769EC81ECC6}" type="presOf" srcId="{165012A0-DC1E-4CDD-818C-C7C8792CCC37}" destId="{CB482295-6CE1-44E3-B17E-B7F2339425D5}" srcOrd="0" destOrd="0" presId="urn:microsoft.com/office/officeart/2005/8/layout/orgChart1"/>
    <dgm:cxn modelId="{7C2DC29A-3C64-49AC-ACDB-3AA150EC1DBA}" srcId="{39D0744C-B9B7-4728-8D54-91E0457CF7B8}" destId="{5369060B-126B-4C48-B8DE-5126F990BEC9}" srcOrd="1" destOrd="0" parTransId="{2E10D892-E7DA-437F-AABB-5E9E622710CF}" sibTransId="{AC502ED0-CD54-4CEA-A372-562AE3C5C471}"/>
    <dgm:cxn modelId="{D7F6109F-6823-4819-B5B1-E57A8B182850}" srcId="{8505281B-8727-439B-868B-EDED52AAE85D}" destId="{2B249470-DCB9-4521-BF65-4D61DFE4DAA6}" srcOrd="1" destOrd="0" parTransId="{A2B59D17-F33E-4969-AB30-F78A9F4EB6BD}" sibTransId="{DAF5B124-1C0C-4D79-BFEA-756B325008CA}"/>
    <dgm:cxn modelId="{6183CB9F-B0B5-471D-A7BD-C11C26009062}" srcId="{8505281B-8727-439B-868B-EDED52AAE85D}" destId="{FB1918BD-A08D-49A7-96C9-9ECCA620055F}" srcOrd="0" destOrd="0" parTransId="{C05AC5DF-E097-4FC9-BAB2-8BD6173EA1CC}" sibTransId="{34F6D7EB-FD9A-414C-A2B2-EECBE2D0853B}"/>
    <dgm:cxn modelId="{B9A19DA4-03A5-45E9-8792-C8FC100684B7}" srcId="{B92BF958-7B3F-4B5E-BD2A-9EEA43B97E6F}" destId="{6B3A3ED5-9C08-4B07-B442-E11696874650}" srcOrd="0" destOrd="0" parTransId="{0CE66D4B-1459-4906-A608-35773B6FF293}" sibTransId="{E3ACDCD7-8E3C-4528-8299-3F67FC75327A}"/>
    <dgm:cxn modelId="{A7B9E5A6-3602-4965-B864-6718C019E4E2}" type="presOf" srcId="{C339DE15-E1B2-4D26-AA82-463E2F354FFB}" destId="{85BD797C-A2D0-414F-A316-5B02B454B565}" srcOrd="0" destOrd="0" presId="urn:microsoft.com/office/officeart/2005/8/layout/orgChart1"/>
    <dgm:cxn modelId="{DB8B50AB-4437-4EAB-ADFF-2776A89715BB}" type="presOf" srcId="{5AB516AE-142A-428C-BCEC-D699AB55D447}" destId="{D6996CDD-590C-4813-9997-268E72D48920}" srcOrd="1" destOrd="0" presId="urn:microsoft.com/office/officeart/2005/8/layout/orgChart1"/>
    <dgm:cxn modelId="{0A7D39AF-9AC8-4092-AC4A-A0482B2300F2}" type="presOf" srcId="{475FD31D-2528-434B-A392-D018D22F1CCB}" destId="{75B58A10-A0E6-4C2C-B3F9-DC72C0D0105E}" srcOrd="0" destOrd="0" presId="urn:microsoft.com/office/officeart/2005/8/layout/orgChart1"/>
    <dgm:cxn modelId="{60BB3BAF-1F06-409F-A261-208F06DA90B0}" type="presOf" srcId="{2B249470-DCB9-4521-BF65-4D61DFE4DAA6}" destId="{D504B481-0C13-4CB8-AF6A-778B16187DAC}" srcOrd="0" destOrd="0" presId="urn:microsoft.com/office/officeart/2005/8/layout/orgChart1"/>
    <dgm:cxn modelId="{C1B9E7B2-4ACC-490C-953D-01575DAFF468}" srcId="{2B249470-DCB9-4521-BF65-4D61DFE4DAA6}" destId="{61941555-B2BE-4137-A4A3-D271309D2538}" srcOrd="0" destOrd="0" parTransId="{165012A0-DC1E-4CDD-818C-C7C8792CCC37}" sibTransId="{9DAC1DA2-8327-4EFA-8B72-C0C16B389E03}"/>
    <dgm:cxn modelId="{CBCBC5B6-347B-454F-80F5-35760AC47D1C}" srcId="{6B3A3ED5-9C08-4B07-B442-E11696874650}" destId="{39D0744C-B9B7-4728-8D54-91E0457CF7B8}" srcOrd="0" destOrd="0" parTransId="{A38B5622-06E3-4265-AB71-976A42E6D7C2}" sibTransId="{2FE243C9-21F4-4085-8285-0AB1AF875736}"/>
    <dgm:cxn modelId="{9DD72DB8-F008-47C5-804B-A0C27CF95496}" type="presOf" srcId="{2E113964-E35C-4F3C-8776-E578BE44D422}" destId="{A91EDA1C-7C57-4030-B77B-DF5A24E72B57}" srcOrd="0" destOrd="0" presId="urn:microsoft.com/office/officeart/2005/8/layout/orgChart1"/>
    <dgm:cxn modelId="{A05A19C4-D830-47FF-94F1-3A88A7248B09}" type="presOf" srcId="{61941555-B2BE-4137-A4A3-D271309D2538}" destId="{8BECCF00-7F2C-4814-9C73-C144457E01A5}" srcOrd="0" destOrd="0" presId="urn:microsoft.com/office/officeart/2005/8/layout/orgChart1"/>
    <dgm:cxn modelId="{C1354CC5-E960-41A6-BF29-01C5F5988A9E}" type="presOf" srcId="{C05AC5DF-E097-4FC9-BAB2-8BD6173EA1CC}" destId="{D671D934-B8D1-4FF0-AD29-F10FD6F583D9}" srcOrd="0" destOrd="0" presId="urn:microsoft.com/office/officeart/2005/8/layout/orgChart1"/>
    <dgm:cxn modelId="{065201C8-0902-4BFD-993E-0D5DB3BADC22}" type="presOf" srcId="{8F8F6732-937E-407D-A894-DE958503448B}" destId="{0C31FA8B-EDC7-4E39-8E6A-AB4CA76133A9}" srcOrd="0" destOrd="0" presId="urn:microsoft.com/office/officeart/2005/8/layout/orgChart1"/>
    <dgm:cxn modelId="{27C01EC9-94FE-42BB-9D71-61A3420B2933}" type="presOf" srcId="{FB1918BD-A08D-49A7-96C9-9ECCA620055F}" destId="{36464C07-B179-4D38-8C03-EFCB9D986B8D}" srcOrd="1" destOrd="0" presId="urn:microsoft.com/office/officeart/2005/8/layout/orgChart1"/>
    <dgm:cxn modelId="{036065D1-70DE-42F9-BE29-F374399E7B5B}" type="presOf" srcId="{6B3A3ED5-9C08-4B07-B442-E11696874650}" destId="{B90A3ADF-BB55-48D9-9F79-5EB1BB6016ED}" srcOrd="1" destOrd="0" presId="urn:microsoft.com/office/officeart/2005/8/layout/orgChart1"/>
    <dgm:cxn modelId="{AAA08DD6-093E-4118-AF7B-8D044EECD249}" srcId="{2B249470-DCB9-4521-BF65-4D61DFE4DAA6}" destId="{B5174DD8-30D5-4D78-84B7-8A822F35F0A5}" srcOrd="1" destOrd="0" parTransId="{73311BFF-1239-4264-8303-D26F9A001C1A}" sibTransId="{DCCCB7EE-E94D-46E5-BD7F-99E2D54A421D}"/>
    <dgm:cxn modelId="{4FA906D9-D8BA-4879-BB97-985AB4B7AA63}" type="presOf" srcId="{116E41B6-BA9C-48FD-AE62-3286999B58F2}" destId="{0C97E6A5-F42F-4B41-8B2B-AC4F7DEBB83B}" srcOrd="0" destOrd="0" presId="urn:microsoft.com/office/officeart/2005/8/layout/orgChart1"/>
    <dgm:cxn modelId="{070E26DA-20E2-49AF-9C55-86A2382B36DE}" type="presOf" srcId="{2B249470-DCB9-4521-BF65-4D61DFE4DAA6}" destId="{4E6B13D2-6E26-4309-80E2-CC99F9F67682}" srcOrd="1" destOrd="0" presId="urn:microsoft.com/office/officeart/2005/8/layout/orgChart1"/>
    <dgm:cxn modelId="{16A101DB-EE32-4368-8E4E-5C40FD3ECB18}" type="presOf" srcId="{A38B5622-06E3-4265-AB71-976A42E6D7C2}" destId="{C356D35B-F32F-4DD2-9717-94400681295D}" srcOrd="0" destOrd="0" presId="urn:microsoft.com/office/officeart/2005/8/layout/orgChart1"/>
    <dgm:cxn modelId="{8BF645E6-519D-4D70-A68D-4F500FF34D4A}" srcId="{FB1918BD-A08D-49A7-96C9-9ECCA620055F}" destId="{D71047D9-CCAD-45BE-AAE7-A06EB786B8C8}" srcOrd="1" destOrd="0" parTransId="{8F8F6732-937E-407D-A894-DE958503448B}" sibTransId="{01F2C3A2-B366-4F6A-9560-6FBBA19BB616}"/>
    <dgm:cxn modelId="{848A87E7-A886-47B4-84AF-587AADB42307}" type="presOf" srcId="{A2B59D17-F33E-4969-AB30-F78A9F4EB6BD}" destId="{BC5E9816-9175-4B59-BC17-841A676CA87D}" srcOrd="0" destOrd="0" presId="urn:microsoft.com/office/officeart/2005/8/layout/orgChart1"/>
    <dgm:cxn modelId="{8837E4E7-E8B9-4E3D-85B6-647C35F57105}" type="presOf" srcId="{D71047D9-CCAD-45BE-AAE7-A06EB786B8C8}" destId="{E192EDCA-54E9-4700-BA54-42F5EA0DB3A9}" srcOrd="1" destOrd="0" presId="urn:microsoft.com/office/officeart/2005/8/layout/orgChart1"/>
    <dgm:cxn modelId="{28F2DDF2-15A1-478C-AE37-070387BEAED6}" srcId="{39D0744C-B9B7-4728-8D54-91E0457CF7B8}" destId="{8505281B-8727-439B-868B-EDED52AAE85D}" srcOrd="0" destOrd="0" parTransId="{969D2797-71E8-4633-8E55-5DAB404A9FCD}" sibTransId="{CDEA69E0-AEAB-4B70-9E7B-B7F8E16B78C0}"/>
    <dgm:cxn modelId="{630A59F7-5DAD-444C-B00A-77614E2A5ADE}" type="presOf" srcId="{2E10D892-E7DA-437F-AABB-5E9E622710CF}" destId="{4B34411C-5D8D-4233-8C21-5680269030E2}" srcOrd="0" destOrd="0" presId="urn:microsoft.com/office/officeart/2005/8/layout/orgChart1"/>
    <dgm:cxn modelId="{56ECA6F7-6500-4552-858A-F91F21A96258}" srcId="{CC828093-E2A4-4465-B995-84C398DEFE37}" destId="{2E113964-E35C-4F3C-8776-E578BE44D422}" srcOrd="1" destOrd="0" parTransId="{29ED7BD8-76DD-4940-AC66-FA61879CA3E3}" sibTransId="{A20F30F7-2D51-4530-9C3B-C629272F792E}"/>
    <dgm:cxn modelId="{35DB65F9-5541-41F4-B862-026484C3A0E9}" type="presOf" srcId="{73311BFF-1239-4264-8303-D26F9A001C1A}" destId="{10FA5B3B-D13A-49E4-9C99-7696E7EACF60}" srcOrd="0" destOrd="0" presId="urn:microsoft.com/office/officeart/2005/8/layout/orgChart1"/>
    <dgm:cxn modelId="{186486EF-BDDB-41FE-BBEE-CE1B4C8AB174}" type="presParOf" srcId="{A64AA459-9662-44CD-8133-D65C88134EAF}" destId="{F2286386-4200-4F30-BCFD-FB13334228CF}" srcOrd="0" destOrd="0" presId="urn:microsoft.com/office/officeart/2005/8/layout/orgChart1"/>
    <dgm:cxn modelId="{3D4309B1-1EE1-47E1-9231-F3CE1BA7A1DC}" type="presParOf" srcId="{F2286386-4200-4F30-BCFD-FB13334228CF}" destId="{E7282824-865C-40A8-BA80-ADE09388D73F}" srcOrd="0" destOrd="0" presId="urn:microsoft.com/office/officeart/2005/8/layout/orgChart1"/>
    <dgm:cxn modelId="{5AC7CA8B-AB15-46D7-9345-A085E516400A}" type="presParOf" srcId="{E7282824-865C-40A8-BA80-ADE09388D73F}" destId="{0488FCD3-7C83-4044-BE98-1A29E1CEEA64}" srcOrd="0" destOrd="0" presId="urn:microsoft.com/office/officeart/2005/8/layout/orgChart1"/>
    <dgm:cxn modelId="{9DFD5E8A-F51A-44B9-935E-5797E22F3F5E}" type="presParOf" srcId="{E7282824-865C-40A8-BA80-ADE09388D73F}" destId="{B90A3ADF-BB55-48D9-9F79-5EB1BB6016ED}" srcOrd="1" destOrd="0" presId="urn:microsoft.com/office/officeart/2005/8/layout/orgChart1"/>
    <dgm:cxn modelId="{6311F39E-81F8-4D40-A381-E5219902997C}" type="presParOf" srcId="{F2286386-4200-4F30-BCFD-FB13334228CF}" destId="{3DB82929-9394-4F0E-A360-70E87BB127EF}" srcOrd="1" destOrd="0" presId="urn:microsoft.com/office/officeart/2005/8/layout/orgChart1"/>
    <dgm:cxn modelId="{EC55A95A-69EA-43F0-B546-694DD8C81786}" type="presParOf" srcId="{3DB82929-9394-4F0E-A360-70E87BB127EF}" destId="{C356D35B-F32F-4DD2-9717-94400681295D}" srcOrd="0" destOrd="0" presId="urn:microsoft.com/office/officeart/2005/8/layout/orgChart1"/>
    <dgm:cxn modelId="{45316E9A-2C3E-4AC4-90CD-1494901609C7}" type="presParOf" srcId="{3DB82929-9394-4F0E-A360-70E87BB127EF}" destId="{97B8DA9D-4D8F-4341-BE49-CB71915E1EDB}" srcOrd="1" destOrd="0" presId="urn:microsoft.com/office/officeart/2005/8/layout/orgChart1"/>
    <dgm:cxn modelId="{00A4C585-CAFE-4D61-B015-EE2CBC77ADBC}" type="presParOf" srcId="{97B8DA9D-4D8F-4341-BE49-CB71915E1EDB}" destId="{1A593D87-2D44-4812-8A81-28D055CE88DB}" srcOrd="0" destOrd="0" presId="urn:microsoft.com/office/officeart/2005/8/layout/orgChart1"/>
    <dgm:cxn modelId="{70F687E7-7122-4B43-9B82-83500DDBDA46}" type="presParOf" srcId="{1A593D87-2D44-4812-8A81-28D055CE88DB}" destId="{2558B0DB-126C-4393-94A7-AEB45E3DA0E7}" srcOrd="0" destOrd="0" presId="urn:microsoft.com/office/officeart/2005/8/layout/orgChart1"/>
    <dgm:cxn modelId="{E65853AB-D47B-4D30-A913-4CEF74A0AF3E}" type="presParOf" srcId="{1A593D87-2D44-4812-8A81-28D055CE88DB}" destId="{E43279A5-A934-4121-A2B8-7434C162EF67}" srcOrd="1" destOrd="0" presId="urn:microsoft.com/office/officeart/2005/8/layout/orgChart1"/>
    <dgm:cxn modelId="{855F8842-A332-4DFA-BE54-BEE8924EB39A}" type="presParOf" srcId="{97B8DA9D-4D8F-4341-BE49-CB71915E1EDB}" destId="{81993967-A322-42BA-92A4-DDCC6F6DD80E}" srcOrd="1" destOrd="0" presId="urn:microsoft.com/office/officeart/2005/8/layout/orgChart1"/>
    <dgm:cxn modelId="{E11C6A01-3B2C-41A7-B479-769AA5D65ECA}" type="presParOf" srcId="{81993967-A322-42BA-92A4-DDCC6F6DD80E}" destId="{5CD02BB2-FD3B-48D3-A6C2-5B391E4B35E5}" srcOrd="0" destOrd="0" presId="urn:microsoft.com/office/officeart/2005/8/layout/orgChart1"/>
    <dgm:cxn modelId="{C86842A3-F1C0-4675-A3ED-11DA83FA0E20}" type="presParOf" srcId="{81993967-A322-42BA-92A4-DDCC6F6DD80E}" destId="{C412B4B9-12D8-404F-93FB-407BE1809E71}" srcOrd="1" destOrd="0" presId="urn:microsoft.com/office/officeart/2005/8/layout/orgChart1"/>
    <dgm:cxn modelId="{1EE8F7F0-4DDE-4AF9-BFEA-A8E17B35B6E4}" type="presParOf" srcId="{C412B4B9-12D8-404F-93FB-407BE1809E71}" destId="{4D24C988-E941-4545-AB63-D9DE7C22E4F7}" srcOrd="0" destOrd="0" presId="urn:microsoft.com/office/officeart/2005/8/layout/orgChart1"/>
    <dgm:cxn modelId="{8ED6C88D-D1E5-4055-B8EE-CB662CAA353E}" type="presParOf" srcId="{4D24C988-E941-4545-AB63-D9DE7C22E4F7}" destId="{4AA3911B-EB22-4CA3-BD81-2BC31B978A37}" srcOrd="0" destOrd="0" presId="urn:microsoft.com/office/officeart/2005/8/layout/orgChart1"/>
    <dgm:cxn modelId="{99A4546D-0038-438B-866F-0CF95C4ECB43}" type="presParOf" srcId="{4D24C988-E941-4545-AB63-D9DE7C22E4F7}" destId="{E0B35CEC-059D-46A2-999C-8C9CCB463568}" srcOrd="1" destOrd="0" presId="urn:microsoft.com/office/officeart/2005/8/layout/orgChart1"/>
    <dgm:cxn modelId="{29EDEBFB-5693-4B1B-902B-B78C638FFA90}" type="presParOf" srcId="{C412B4B9-12D8-404F-93FB-407BE1809E71}" destId="{5AD4A72D-9BB1-4DD5-9AE5-B74290A1A8E7}" srcOrd="1" destOrd="0" presId="urn:microsoft.com/office/officeart/2005/8/layout/orgChart1"/>
    <dgm:cxn modelId="{88968457-5446-4712-B3B4-D2FE6C777169}" type="presParOf" srcId="{5AD4A72D-9BB1-4DD5-9AE5-B74290A1A8E7}" destId="{D671D934-B8D1-4FF0-AD29-F10FD6F583D9}" srcOrd="0" destOrd="0" presId="urn:microsoft.com/office/officeart/2005/8/layout/orgChart1"/>
    <dgm:cxn modelId="{859DCAB5-0BBF-4E87-9CD5-628E650BAB95}" type="presParOf" srcId="{5AD4A72D-9BB1-4DD5-9AE5-B74290A1A8E7}" destId="{117E10AF-F34B-4215-ACCC-721465606529}" srcOrd="1" destOrd="0" presId="urn:microsoft.com/office/officeart/2005/8/layout/orgChart1"/>
    <dgm:cxn modelId="{63632A77-9EB7-461A-B968-A36030EE676A}" type="presParOf" srcId="{117E10AF-F34B-4215-ACCC-721465606529}" destId="{E5A63A59-865A-4858-ACD7-571601D46A4D}" srcOrd="0" destOrd="0" presId="urn:microsoft.com/office/officeart/2005/8/layout/orgChart1"/>
    <dgm:cxn modelId="{E900EF8A-9EF9-44F4-8535-1AD3A1A9A8B5}" type="presParOf" srcId="{E5A63A59-865A-4858-ACD7-571601D46A4D}" destId="{2273CD4C-35A0-410F-AF10-2CED9A559079}" srcOrd="0" destOrd="0" presId="urn:microsoft.com/office/officeart/2005/8/layout/orgChart1"/>
    <dgm:cxn modelId="{630C6178-5F7D-4265-8C03-C2A9D3481A4A}" type="presParOf" srcId="{E5A63A59-865A-4858-ACD7-571601D46A4D}" destId="{36464C07-B179-4D38-8C03-EFCB9D986B8D}" srcOrd="1" destOrd="0" presId="urn:microsoft.com/office/officeart/2005/8/layout/orgChart1"/>
    <dgm:cxn modelId="{E0F4BF08-741C-44F7-882A-5A68EE3DAE3A}" type="presParOf" srcId="{117E10AF-F34B-4215-ACCC-721465606529}" destId="{F583B49B-6943-47AD-8A08-EAD60FFD61BF}" srcOrd="1" destOrd="0" presId="urn:microsoft.com/office/officeart/2005/8/layout/orgChart1"/>
    <dgm:cxn modelId="{310E0D41-DED6-4B41-BA8C-5C5E44295E96}" type="presParOf" srcId="{F583B49B-6943-47AD-8A08-EAD60FFD61BF}" destId="{75B58A10-A0E6-4C2C-B3F9-DC72C0D0105E}" srcOrd="0" destOrd="0" presId="urn:microsoft.com/office/officeart/2005/8/layout/orgChart1"/>
    <dgm:cxn modelId="{EEE582AB-8A90-4D54-B0D2-E2D685768AF2}" type="presParOf" srcId="{F583B49B-6943-47AD-8A08-EAD60FFD61BF}" destId="{22FB4EE3-0F4F-42F1-A339-3465FBF84229}" srcOrd="1" destOrd="0" presId="urn:microsoft.com/office/officeart/2005/8/layout/orgChart1"/>
    <dgm:cxn modelId="{D20B624C-6AEB-42C5-BE64-F3999D0DA4AD}" type="presParOf" srcId="{22FB4EE3-0F4F-42F1-A339-3465FBF84229}" destId="{91190F62-0105-46BD-8CEF-56CAB07B1204}" srcOrd="0" destOrd="0" presId="urn:microsoft.com/office/officeart/2005/8/layout/orgChart1"/>
    <dgm:cxn modelId="{97CD14DC-F692-4090-AA75-44E12439335D}" type="presParOf" srcId="{91190F62-0105-46BD-8CEF-56CAB07B1204}" destId="{D098DBE6-983B-46E8-B367-21EFBF9F9229}" srcOrd="0" destOrd="0" presId="urn:microsoft.com/office/officeart/2005/8/layout/orgChart1"/>
    <dgm:cxn modelId="{7B173BE3-18C3-4CDE-8590-2433A33AC2F2}" type="presParOf" srcId="{91190F62-0105-46BD-8CEF-56CAB07B1204}" destId="{D6996CDD-590C-4813-9997-268E72D48920}" srcOrd="1" destOrd="0" presId="urn:microsoft.com/office/officeart/2005/8/layout/orgChart1"/>
    <dgm:cxn modelId="{9A279553-69DF-4346-A563-201889B38F98}" type="presParOf" srcId="{22FB4EE3-0F4F-42F1-A339-3465FBF84229}" destId="{7D482524-4964-4436-B4B2-8E0568A9F92A}" srcOrd="1" destOrd="0" presId="urn:microsoft.com/office/officeart/2005/8/layout/orgChart1"/>
    <dgm:cxn modelId="{0484D57A-3774-43AF-BFC0-FB7836333934}" type="presParOf" srcId="{22FB4EE3-0F4F-42F1-A339-3465FBF84229}" destId="{FE99DE99-4728-4C16-BFEB-7B9100488891}" srcOrd="2" destOrd="0" presId="urn:microsoft.com/office/officeart/2005/8/layout/orgChart1"/>
    <dgm:cxn modelId="{5C38D65D-9106-4192-9BDF-0CB349B9CF4E}" type="presParOf" srcId="{F583B49B-6943-47AD-8A08-EAD60FFD61BF}" destId="{0C31FA8B-EDC7-4E39-8E6A-AB4CA76133A9}" srcOrd="2" destOrd="0" presId="urn:microsoft.com/office/officeart/2005/8/layout/orgChart1"/>
    <dgm:cxn modelId="{DD8459CD-254B-4B3A-80C9-131FDCB460F7}" type="presParOf" srcId="{F583B49B-6943-47AD-8A08-EAD60FFD61BF}" destId="{B243BA04-0969-48F3-A076-62EE2C0CC497}" srcOrd="3" destOrd="0" presId="urn:microsoft.com/office/officeart/2005/8/layout/orgChart1"/>
    <dgm:cxn modelId="{8C848ECD-EAE1-4A91-94F4-A9E239BF9E78}" type="presParOf" srcId="{B243BA04-0969-48F3-A076-62EE2C0CC497}" destId="{F98D4C49-8F0F-4E29-9CB5-DF4C715D2339}" srcOrd="0" destOrd="0" presId="urn:microsoft.com/office/officeart/2005/8/layout/orgChart1"/>
    <dgm:cxn modelId="{99000949-95F9-49CC-BB25-EAAFA0740298}" type="presParOf" srcId="{F98D4C49-8F0F-4E29-9CB5-DF4C715D2339}" destId="{0FE2EB8D-2E47-4C5B-AA5E-B1B5C3C84013}" srcOrd="0" destOrd="0" presId="urn:microsoft.com/office/officeart/2005/8/layout/orgChart1"/>
    <dgm:cxn modelId="{33E572DB-38C7-4635-B4EB-AA94FBB784E4}" type="presParOf" srcId="{F98D4C49-8F0F-4E29-9CB5-DF4C715D2339}" destId="{E192EDCA-54E9-4700-BA54-42F5EA0DB3A9}" srcOrd="1" destOrd="0" presId="urn:microsoft.com/office/officeart/2005/8/layout/orgChart1"/>
    <dgm:cxn modelId="{B95C1A50-B7DA-4FBF-AD4C-676AD95FE4BC}" type="presParOf" srcId="{B243BA04-0969-48F3-A076-62EE2C0CC497}" destId="{5A2C4362-C4F5-4B47-B763-D88F184379BF}" srcOrd="1" destOrd="0" presId="urn:microsoft.com/office/officeart/2005/8/layout/orgChart1"/>
    <dgm:cxn modelId="{D930E245-9135-4658-B663-9B5105373786}" type="presParOf" srcId="{B243BA04-0969-48F3-A076-62EE2C0CC497}" destId="{BC76574B-C57B-4D45-842E-6283ED71EA18}" srcOrd="2" destOrd="0" presId="urn:microsoft.com/office/officeart/2005/8/layout/orgChart1"/>
    <dgm:cxn modelId="{D7DEC3A8-1F9E-4653-AB54-E19BFCB061E1}" type="presParOf" srcId="{117E10AF-F34B-4215-ACCC-721465606529}" destId="{1C2438FD-7FAF-4EE1-9689-1B057BAB1103}" srcOrd="2" destOrd="0" presId="urn:microsoft.com/office/officeart/2005/8/layout/orgChart1"/>
    <dgm:cxn modelId="{3EE46B62-2E8F-4E89-A37F-31AD11F7643F}" type="presParOf" srcId="{5AD4A72D-9BB1-4DD5-9AE5-B74290A1A8E7}" destId="{BC5E9816-9175-4B59-BC17-841A676CA87D}" srcOrd="2" destOrd="0" presId="urn:microsoft.com/office/officeart/2005/8/layout/orgChart1"/>
    <dgm:cxn modelId="{DFD3482A-163D-4E49-AC5A-8EDEBBE5287A}" type="presParOf" srcId="{5AD4A72D-9BB1-4DD5-9AE5-B74290A1A8E7}" destId="{3F319620-E9E3-44A8-9620-393DE9F50020}" srcOrd="3" destOrd="0" presId="urn:microsoft.com/office/officeart/2005/8/layout/orgChart1"/>
    <dgm:cxn modelId="{2178AEF3-E7CC-42D4-A94D-450BFAF49989}" type="presParOf" srcId="{3F319620-E9E3-44A8-9620-393DE9F50020}" destId="{BDA00B84-24CA-46CF-96DB-14A38D830B3E}" srcOrd="0" destOrd="0" presId="urn:microsoft.com/office/officeart/2005/8/layout/orgChart1"/>
    <dgm:cxn modelId="{25DFF52C-7D5E-44C7-B438-8D65D94858C0}" type="presParOf" srcId="{BDA00B84-24CA-46CF-96DB-14A38D830B3E}" destId="{D504B481-0C13-4CB8-AF6A-778B16187DAC}" srcOrd="0" destOrd="0" presId="urn:microsoft.com/office/officeart/2005/8/layout/orgChart1"/>
    <dgm:cxn modelId="{EE3278E4-D012-4C59-B9C5-899E753FF496}" type="presParOf" srcId="{BDA00B84-24CA-46CF-96DB-14A38D830B3E}" destId="{4E6B13D2-6E26-4309-80E2-CC99F9F67682}" srcOrd="1" destOrd="0" presId="urn:microsoft.com/office/officeart/2005/8/layout/orgChart1"/>
    <dgm:cxn modelId="{6DBB1B8F-9A99-4B1C-9D30-514785B6DAF4}" type="presParOf" srcId="{3F319620-E9E3-44A8-9620-393DE9F50020}" destId="{6DF057DA-F11A-4511-AD02-A47F80CB1835}" srcOrd="1" destOrd="0" presId="urn:microsoft.com/office/officeart/2005/8/layout/orgChart1"/>
    <dgm:cxn modelId="{633CC6FD-0C31-4BB2-8347-9929E2978FF5}" type="presParOf" srcId="{6DF057DA-F11A-4511-AD02-A47F80CB1835}" destId="{CB482295-6CE1-44E3-B17E-B7F2339425D5}" srcOrd="0" destOrd="0" presId="urn:microsoft.com/office/officeart/2005/8/layout/orgChart1"/>
    <dgm:cxn modelId="{50FCAB2B-6481-434F-8A99-57608CB1E5D2}" type="presParOf" srcId="{6DF057DA-F11A-4511-AD02-A47F80CB1835}" destId="{FB01462E-AC26-49AD-A26A-2A2EB9D5B068}" srcOrd="1" destOrd="0" presId="urn:microsoft.com/office/officeart/2005/8/layout/orgChart1"/>
    <dgm:cxn modelId="{0FEFF7F0-5EED-4C46-B1E9-8E0CDC634405}" type="presParOf" srcId="{FB01462E-AC26-49AD-A26A-2A2EB9D5B068}" destId="{00D99F7A-85FA-45FB-BB38-DED72E00B991}" srcOrd="0" destOrd="0" presId="urn:microsoft.com/office/officeart/2005/8/layout/orgChart1"/>
    <dgm:cxn modelId="{52278E2D-9FC5-4682-89A7-9023D51740AA}" type="presParOf" srcId="{00D99F7A-85FA-45FB-BB38-DED72E00B991}" destId="{8BECCF00-7F2C-4814-9C73-C144457E01A5}" srcOrd="0" destOrd="0" presId="urn:microsoft.com/office/officeart/2005/8/layout/orgChart1"/>
    <dgm:cxn modelId="{1B5CD06E-4E18-4623-B299-F860B49967FF}" type="presParOf" srcId="{00D99F7A-85FA-45FB-BB38-DED72E00B991}" destId="{B4F6BF29-09EC-4888-99A6-68E3E6891126}" srcOrd="1" destOrd="0" presId="urn:microsoft.com/office/officeart/2005/8/layout/orgChart1"/>
    <dgm:cxn modelId="{0081A68F-BDC3-4ED1-8180-0E7C5B0A9206}" type="presParOf" srcId="{FB01462E-AC26-49AD-A26A-2A2EB9D5B068}" destId="{A17F440E-53E8-488E-8336-EB4CBBDBBDF4}" srcOrd="1" destOrd="0" presId="urn:microsoft.com/office/officeart/2005/8/layout/orgChart1"/>
    <dgm:cxn modelId="{6599178E-8246-41E0-A9D8-65CBFA20FA5E}" type="presParOf" srcId="{FB01462E-AC26-49AD-A26A-2A2EB9D5B068}" destId="{5163CCCB-9876-4BBE-99F3-15A62588857F}" srcOrd="2" destOrd="0" presId="urn:microsoft.com/office/officeart/2005/8/layout/orgChart1"/>
    <dgm:cxn modelId="{948C43A7-5168-480B-B8D8-580265A0A9F0}" type="presParOf" srcId="{6DF057DA-F11A-4511-AD02-A47F80CB1835}" destId="{10FA5B3B-D13A-49E4-9C99-7696E7EACF60}" srcOrd="2" destOrd="0" presId="urn:microsoft.com/office/officeart/2005/8/layout/orgChart1"/>
    <dgm:cxn modelId="{9B097604-6CCE-4250-A8D8-EC2185C80B1B}" type="presParOf" srcId="{6DF057DA-F11A-4511-AD02-A47F80CB1835}" destId="{D8FA058F-A44E-44A7-91C9-BDC3C75D1451}" srcOrd="3" destOrd="0" presId="urn:microsoft.com/office/officeart/2005/8/layout/orgChart1"/>
    <dgm:cxn modelId="{68E9CA0F-F573-4A73-87E0-BF73444F22DD}" type="presParOf" srcId="{D8FA058F-A44E-44A7-91C9-BDC3C75D1451}" destId="{B2A7265C-39AC-42BE-ACB7-721F59B58D2E}" srcOrd="0" destOrd="0" presId="urn:microsoft.com/office/officeart/2005/8/layout/orgChart1"/>
    <dgm:cxn modelId="{0EDDB5D1-CF98-4B22-8DE0-D28E90157D1E}" type="presParOf" srcId="{B2A7265C-39AC-42BE-ACB7-721F59B58D2E}" destId="{3D946444-A514-4CAF-A913-A802DCAEE99C}" srcOrd="0" destOrd="0" presId="urn:microsoft.com/office/officeart/2005/8/layout/orgChart1"/>
    <dgm:cxn modelId="{B8CD620E-4242-4CDE-8254-65D7152662BC}" type="presParOf" srcId="{B2A7265C-39AC-42BE-ACB7-721F59B58D2E}" destId="{92D1A165-E24D-49FF-9C6D-A38256193CD4}" srcOrd="1" destOrd="0" presId="urn:microsoft.com/office/officeart/2005/8/layout/orgChart1"/>
    <dgm:cxn modelId="{4DBFE1BF-0F9D-4B7F-8553-8396FF49416E}" type="presParOf" srcId="{D8FA058F-A44E-44A7-91C9-BDC3C75D1451}" destId="{A5A842E9-9362-4BF7-8C17-1BD0DEC8636D}" srcOrd="1" destOrd="0" presId="urn:microsoft.com/office/officeart/2005/8/layout/orgChart1"/>
    <dgm:cxn modelId="{B9E6DE09-9D16-445F-B6FE-734FBE7FF624}" type="presParOf" srcId="{D8FA058F-A44E-44A7-91C9-BDC3C75D1451}" destId="{19186134-58D6-494B-8161-29673C66CEC1}" srcOrd="2" destOrd="0" presId="urn:microsoft.com/office/officeart/2005/8/layout/orgChart1"/>
    <dgm:cxn modelId="{ADF7D37A-6C69-4033-962F-CEBC50B2FBE5}" type="presParOf" srcId="{3F319620-E9E3-44A8-9620-393DE9F50020}" destId="{D7E42627-B466-4961-9914-95C2D4E48DC3}" srcOrd="2" destOrd="0" presId="urn:microsoft.com/office/officeart/2005/8/layout/orgChart1"/>
    <dgm:cxn modelId="{74850002-2FA3-4B7D-9E18-62EE41C25645}" type="presParOf" srcId="{C412B4B9-12D8-404F-93FB-407BE1809E71}" destId="{C7325296-1394-474E-B770-C868F6E3B697}" srcOrd="2" destOrd="0" presId="urn:microsoft.com/office/officeart/2005/8/layout/orgChart1"/>
    <dgm:cxn modelId="{6088D04C-8037-4856-A62F-905A9F2DAF3C}" type="presParOf" srcId="{81993967-A322-42BA-92A4-DDCC6F6DD80E}" destId="{4B34411C-5D8D-4233-8C21-5680269030E2}" srcOrd="2" destOrd="0" presId="urn:microsoft.com/office/officeart/2005/8/layout/orgChart1"/>
    <dgm:cxn modelId="{9E26DCAC-5627-4402-9979-0E42678F91DA}" type="presParOf" srcId="{81993967-A322-42BA-92A4-DDCC6F6DD80E}" destId="{F71466DD-3E7A-42D0-A8C7-6B36E2A9A51E}" srcOrd="3" destOrd="0" presId="urn:microsoft.com/office/officeart/2005/8/layout/orgChart1"/>
    <dgm:cxn modelId="{2002C1F4-D21D-4810-892B-B169673FE986}" type="presParOf" srcId="{F71466DD-3E7A-42D0-A8C7-6B36E2A9A51E}" destId="{6C5C688F-825D-4CC5-B680-200554560647}" srcOrd="0" destOrd="0" presId="urn:microsoft.com/office/officeart/2005/8/layout/orgChart1"/>
    <dgm:cxn modelId="{AB7819E1-33B0-4EDD-89CA-5E0F05918449}" type="presParOf" srcId="{6C5C688F-825D-4CC5-B680-200554560647}" destId="{944FB846-7A04-49AE-B58F-342CF131CAC7}" srcOrd="0" destOrd="0" presId="urn:microsoft.com/office/officeart/2005/8/layout/orgChart1"/>
    <dgm:cxn modelId="{6C833E07-4F31-4930-8BCC-304CB2F0EBE9}" type="presParOf" srcId="{6C5C688F-825D-4CC5-B680-200554560647}" destId="{8F6DD5F8-A396-41BD-AC8A-0A7F4C4551AD}" srcOrd="1" destOrd="0" presId="urn:microsoft.com/office/officeart/2005/8/layout/orgChart1"/>
    <dgm:cxn modelId="{6BEA2049-F9B8-4406-8DB4-AFC3944F89EA}" type="presParOf" srcId="{F71466DD-3E7A-42D0-A8C7-6B36E2A9A51E}" destId="{5F9A7974-955B-4097-915D-416460EC7493}" srcOrd="1" destOrd="0" presId="urn:microsoft.com/office/officeart/2005/8/layout/orgChart1"/>
    <dgm:cxn modelId="{D1F31DE5-384C-4369-96B0-F92AEB5970E2}" type="presParOf" srcId="{F71466DD-3E7A-42D0-A8C7-6B36E2A9A51E}" destId="{EDC02E05-ED71-4CF4-A979-1E0D85728150}" srcOrd="2" destOrd="0" presId="urn:microsoft.com/office/officeart/2005/8/layout/orgChart1"/>
    <dgm:cxn modelId="{2862C036-1F77-4C2E-82D6-03D9D8DC1390}" type="presParOf" srcId="{97B8DA9D-4D8F-4341-BE49-CB71915E1EDB}" destId="{18BB0001-5FBA-4789-A6DE-627DBFE3B2BE}" srcOrd="2" destOrd="0" presId="urn:microsoft.com/office/officeart/2005/8/layout/orgChart1"/>
    <dgm:cxn modelId="{3CC7C81D-61BD-460A-A308-4319094738C3}" type="presParOf" srcId="{3DB82929-9394-4F0E-A360-70E87BB127EF}" destId="{85BD797C-A2D0-414F-A316-5B02B454B565}" srcOrd="2" destOrd="0" presId="urn:microsoft.com/office/officeart/2005/8/layout/orgChart1"/>
    <dgm:cxn modelId="{DD65AB1B-1728-44C9-8C21-EEBF6322EDC8}" type="presParOf" srcId="{3DB82929-9394-4F0E-A360-70E87BB127EF}" destId="{5421EBE3-1191-4F0E-8160-C3E063150051}" srcOrd="3" destOrd="0" presId="urn:microsoft.com/office/officeart/2005/8/layout/orgChart1"/>
    <dgm:cxn modelId="{3866B236-4CDC-40F9-BC91-5311BE6811DA}" type="presParOf" srcId="{5421EBE3-1191-4F0E-8160-C3E063150051}" destId="{ED94617F-EB7C-4E02-96CA-F56DE8EF3947}" srcOrd="0" destOrd="0" presId="urn:microsoft.com/office/officeart/2005/8/layout/orgChart1"/>
    <dgm:cxn modelId="{80312246-36A2-46CC-8AAF-ED101C2615DC}" type="presParOf" srcId="{ED94617F-EB7C-4E02-96CA-F56DE8EF3947}" destId="{A66D63C3-3CE1-4EDF-949D-CD8A60694A3C}" srcOrd="0" destOrd="0" presId="urn:microsoft.com/office/officeart/2005/8/layout/orgChart1"/>
    <dgm:cxn modelId="{2FD9B514-016C-42B4-82A4-5817F90CF5B0}" type="presParOf" srcId="{ED94617F-EB7C-4E02-96CA-F56DE8EF3947}" destId="{2F6175E4-DDD1-4EE1-B4FD-C63B27B4F88E}" srcOrd="1" destOrd="0" presId="urn:microsoft.com/office/officeart/2005/8/layout/orgChart1"/>
    <dgm:cxn modelId="{9D7231AF-0729-4A0C-9488-69F52A98C0C3}" type="presParOf" srcId="{5421EBE3-1191-4F0E-8160-C3E063150051}" destId="{DFDFAADE-F6DA-4E6D-8861-96DE3244D4F6}" srcOrd="1" destOrd="0" presId="urn:microsoft.com/office/officeart/2005/8/layout/orgChart1"/>
    <dgm:cxn modelId="{B645D6AD-8727-442C-9434-BF3CABE466E9}" type="presParOf" srcId="{DFDFAADE-F6DA-4E6D-8861-96DE3244D4F6}" destId="{A8F7730A-26F7-43ED-9757-69D56F0199A3}" srcOrd="0" destOrd="0" presId="urn:microsoft.com/office/officeart/2005/8/layout/orgChart1"/>
    <dgm:cxn modelId="{DC0D7C54-695B-4346-8404-15927E32B361}" type="presParOf" srcId="{DFDFAADE-F6DA-4E6D-8861-96DE3244D4F6}" destId="{0FB07F16-22B8-464F-86DE-37B18B665428}" srcOrd="1" destOrd="0" presId="urn:microsoft.com/office/officeart/2005/8/layout/orgChart1"/>
    <dgm:cxn modelId="{FBC40BE3-C4B6-4904-8463-D7EF6C2F3A1F}" type="presParOf" srcId="{0FB07F16-22B8-464F-86DE-37B18B665428}" destId="{03B4EE91-6810-4601-A193-EBF4BB117AFE}" srcOrd="0" destOrd="0" presId="urn:microsoft.com/office/officeart/2005/8/layout/orgChart1"/>
    <dgm:cxn modelId="{CB4E2696-9E6C-4A99-B2C1-9C91FE2024D3}" type="presParOf" srcId="{03B4EE91-6810-4601-A193-EBF4BB117AFE}" destId="{0C97E6A5-F42F-4B41-8B2B-AC4F7DEBB83B}" srcOrd="0" destOrd="0" presId="urn:microsoft.com/office/officeart/2005/8/layout/orgChart1"/>
    <dgm:cxn modelId="{CA43E1C0-7773-49E2-938D-920AE11B04B7}" type="presParOf" srcId="{03B4EE91-6810-4601-A193-EBF4BB117AFE}" destId="{987BF1D6-135C-4630-84B3-A3F62A0FC36B}" srcOrd="1" destOrd="0" presId="urn:microsoft.com/office/officeart/2005/8/layout/orgChart1"/>
    <dgm:cxn modelId="{E91B4D51-D5FE-4EB0-8B6C-48E19410BBB5}" type="presParOf" srcId="{0FB07F16-22B8-464F-86DE-37B18B665428}" destId="{3322C13E-7D7D-4556-A949-FE58C91C4D7C}" srcOrd="1" destOrd="0" presId="urn:microsoft.com/office/officeart/2005/8/layout/orgChart1"/>
    <dgm:cxn modelId="{160BDD6A-F8AE-4635-B479-FC504D4347A4}" type="presParOf" srcId="{0FB07F16-22B8-464F-86DE-37B18B665428}" destId="{3BDED515-2723-46EE-BDD6-9D20DCFDE3BE}" srcOrd="2" destOrd="0" presId="urn:microsoft.com/office/officeart/2005/8/layout/orgChart1"/>
    <dgm:cxn modelId="{7D8A4F8C-5111-4506-B251-6BA0513DB060}" type="presParOf" srcId="{DFDFAADE-F6DA-4E6D-8861-96DE3244D4F6}" destId="{70C00FE2-21EF-43F2-BB3F-D50E4C583594}" srcOrd="2" destOrd="0" presId="urn:microsoft.com/office/officeart/2005/8/layout/orgChart1"/>
    <dgm:cxn modelId="{EA552377-7C30-414B-B2F9-C82B6A04D130}" type="presParOf" srcId="{DFDFAADE-F6DA-4E6D-8861-96DE3244D4F6}" destId="{376C80FD-567B-470A-B9F1-F09A45240514}" srcOrd="3" destOrd="0" presId="urn:microsoft.com/office/officeart/2005/8/layout/orgChart1"/>
    <dgm:cxn modelId="{E74CD4DA-D1BB-46D6-ACAD-965F4B53A22F}" type="presParOf" srcId="{376C80FD-567B-470A-B9F1-F09A45240514}" destId="{15F37117-A8F4-4213-AA3A-1F8EC3D076F1}" srcOrd="0" destOrd="0" presId="urn:microsoft.com/office/officeart/2005/8/layout/orgChart1"/>
    <dgm:cxn modelId="{2C0913AD-1016-429A-A0E2-2ACBDB307448}" type="presParOf" srcId="{15F37117-A8F4-4213-AA3A-1F8EC3D076F1}" destId="{A91EDA1C-7C57-4030-B77B-DF5A24E72B57}" srcOrd="0" destOrd="0" presId="urn:microsoft.com/office/officeart/2005/8/layout/orgChart1"/>
    <dgm:cxn modelId="{AC7E31F0-5107-44B5-9195-2E26CA107D65}" type="presParOf" srcId="{15F37117-A8F4-4213-AA3A-1F8EC3D076F1}" destId="{075978D0-2303-4E87-B45B-7B7DFCA03C4D}" srcOrd="1" destOrd="0" presId="urn:microsoft.com/office/officeart/2005/8/layout/orgChart1"/>
    <dgm:cxn modelId="{ABBB5805-30FF-4EC6-9AFD-8AB4729A32DB}" type="presParOf" srcId="{376C80FD-567B-470A-B9F1-F09A45240514}" destId="{5F627442-1866-4A07-9650-FE3664D05690}" srcOrd="1" destOrd="0" presId="urn:microsoft.com/office/officeart/2005/8/layout/orgChart1"/>
    <dgm:cxn modelId="{91650604-6BD1-4891-BDC6-491F8C7ED8C5}" type="presParOf" srcId="{376C80FD-567B-470A-B9F1-F09A45240514}" destId="{2C348744-E52A-44D4-A2B3-BA92E5F1834F}" srcOrd="2" destOrd="0" presId="urn:microsoft.com/office/officeart/2005/8/layout/orgChart1"/>
    <dgm:cxn modelId="{2810C187-41AA-4CFF-BAF7-9671D7A64F4A}" type="presParOf" srcId="{5421EBE3-1191-4F0E-8160-C3E063150051}" destId="{62F5D773-1E2D-4649-9BE0-1C1A5CBC4C09}" srcOrd="2" destOrd="0" presId="urn:microsoft.com/office/officeart/2005/8/layout/orgChart1"/>
    <dgm:cxn modelId="{FD17AA32-44D2-4716-B5D2-91AFDA01B9B1}" type="presParOf" srcId="{F2286386-4200-4F30-BCFD-FB13334228CF}" destId="{7DDF6916-DF25-4B32-94F7-DADA8AAA0FBD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0EDF1CE-0410-4C93-8403-6E469F3A950A}" type="doc">
      <dgm:prSet loTypeId="urn:microsoft.com/office/officeart/2005/8/layout/radial1" loCatId="cycle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DEE9F4AB-A6A4-4039-B96C-8F8CD1AC2B9E}">
      <dgm:prSet phldrT="[Text]"/>
      <dgm:spPr>
        <a:solidFill>
          <a:srgbClr val="7D786A"/>
        </a:solidFill>
      </dgm:spPr>
      <dgm:t>
        <a:bodyPr/>
        <a:lstStyle/>
        <a:p>
          <a:r>
            <a:rPr lang="pl-PL" dirty="0"/>
            <a:t>Machine Learning</a:t>
          </a:r>
          <a:endParaRPr lang="en-US" dirty="0"/>
        </a:p>
      </dgm:t>
    </dgm:pt>
    <dgm:pt modelId="{05152BDD-1FED-4119-A22F-8D565767C83D}" type="parTrans" cxnId="{B051259A-526A-4E0D-A5D9-04F9DF56BA89}">
      <dgm:prSet/>
      <dgm:spPr/>
      <dgm:t>
        <a:bodyPr/>
        <a:lstStyle/>
        <a:p>
          <a:endParaRPr lang="en-US"/>
        </a:p>
      </dgm:t>
    </dgm:pt>
    <dgm:pt modelId="{E9815496-D547-4BCD-AEBC-E914E9BAC428}" type="sibTrans" cxnId="{B051259A-526A-4E0D-A5D9-04F9DF56BA89}">
      <dgm:prSet/>
      <dgm:spPr/>
      <dgm:t>
        <a:bodyPr/>
        <a:lstStyle/>
        <a:p>
          <a:endParaRPr lang="en-US"/>
        </a:p>
      </dgm:t>
    </dgm:pt>
    <dgm:pt modelId="{FE33E4BA-63DF-4797-B428-7C765DA71FE3}">
      <dgm:prSet phldrT="[Text]" custT="1"/>
      <dgm:spPr>
        <a:solidFill>
          <a:srgbClr val="179EB0"/>
        </a:solidFill>
      </dgm:spPr>
      <dgm:t>
        <a:bodyPr lIns="0" rIns="0"/>
        <a:lstStyle/>
        <a:p>
          <a:r>
            <a:rPr lang="pl-PL" sz="1200" b="1" dirty="0" err="1"/>
            <a:t>Unsupervised</a:t>
          </a:r>
          <a:endParaRPr lang="en-US" sz="1200" b="1" dirty="0"/>
        </a:p>
      </dgm:t>
    </dgm:pt>
    <dgm:pt modelId="{4AC04ABC-C388-4B83-8072-439359E9EB0D}" type="parTrans" cxnId="{A9CC9AD5-7A9F-491A-8273-58884309E43E}">
      <dgm:prSet/>
      <dgm:spPr>
        <a:ln w="196850">
          <a:solidFill>
            <a:srgbClr val="179EB0"/>
          </a:solidFill>
        </a:ln>
      </dgm:spPr>
      <dgm:t>
        <a:bodyPr/>
        <a:lstStyle/>
        <a:p>
          <a:endParaRPr lang="en-US"/>
        </a:p>
      </dgm:t>
    </dgm:pt>
    <dgm:pt modelId="{D81AAC0E-0253-44E4-8896-B3B26980F6FC}" type="sibTrans" cxnId="{A9CC9AD5-7A9F-491A-8273-58884309E43E}">
      <dgm:prSet/>
      <dgm:spPr/>
      <dgm:t>
        <a:bodyPr/>
        <a:lstStyle/>
        <a:p>
          <a:endParaRPr lang="en-US"/>
        </a:p>
      </dgm:t>
    </dgm:pt>
    <dgm:pt modelId="{B9D970BE-238E-482E-8077-F84FAF8CB610}">
      <dgm:prSet phldrT="[Text]" custT="1"/>
      <dgm:spPr>
        <a:solidFill>
          <a:srgbClr val="E42352"/>
        </a:solidFill>
        <a:ln>
          <a:solidFill>
            <a:srgbClr val="E42352"/>
          </a:solidFill>
        </a:ln>
      </dgm:spPr>
      <dgm:t>
        <a:bodyPr lIns="0" rIns="0"/>
        <a:lstStyle/>
        <a:p>
          <a:r>
            <a:rPr lang="pl-PL" sz="1200" b="1" dirty="0" err="1"/>
            <a:t>Supervised</a:t>
          </a:r>
          <a:endParaRPr lang="en-US" sz="1200" b="1" dirty="0"/>
        </a:p>
      </dgm:t>
    </dgm:pt>
    <dgm:pt modelId="{3943BC6A-421C-4620-B767-0A2138E1F5FA}" type="parTrans" cxnId="{F19C72E3-D0BF-43D7-B856-24EADE4E0221}">
      <dgm:prSet/>
      <dgm:spPr>
        <a:ln w="196850">
          <a:solidFill>
            <a:schemeClr val="accent3"/>
          </a:solidFill>
        </a:ln>
      </dgm:spPr>
      <dgm:t>
        <a:bodyPr/>
        <a:lstStyle/>
        <a:p>
          <a:endParaRPr lang="en-US"/>
        </a:p>
      </dgm:t>
    </dgm:pt>
    <dgm:pt modelId="{C94D8359-97F5-4642-B240-0CD123413F13}" type="sibTrans" cxnId="{F19C72E3-D0BF-43D7-B856-24EADE4E0221}">
      <dgm:prSet/>
      <dgm:spPr/>
      <dgm:t>
        <a:bodyPr/>
        <a:lstStyle/>
        <a:p>
          <a:endParaRPr lang="en-US"/>
        </a:p>
      </dgm:t>
    </dgm:pt>
    <dgm:pt modelId="{9FA5B0A6-B51E-42BE-BA39-338AFFD62C50}">
      <dgm:prSet phldrT="[Text]" custT="1"/>
      <dgm:spPr>
        <a:solidFill>
          <a:srgbClr val="F17D21"/>
        </a:solidFill>
      </dgm:spPr>
      <dgm:t>
        <a:bodyPr lIns="0" tIns="0" rIns="0" bIns="0"/>
        <a:lstStyle/>
        <a:p>
          <a:r>
            <a:rPr lang="pl-PL" sz="1200" b="1" dirty="0" err="1"/>
            <a:t>Reinforcement</a:t>
          </a:r>
          <a:endParaRPr lang="en-US" sz="1200" b="1" dirty="0"/>
        </a:p>
      </dgm:t>
    </dgm:pt>
    <dgm:pt modelId="{888CCC4F-E143-4FBB-89F3-06EA022D6146}" type="parTrans" cxnId="{447820C4-C077-4870-8B98-109D99742535}">
      <dgm:prSet/>
      <dgm:spPr>
        <a:ln w="196850">
          <a:solidFill>
            <a:srgbClr val="F17D21"/>
          </a:solidFill>
        </a:ln>
      </dgm:spPr>
      <dgm:t>
        <a:bodyPr/>
        <a:lstStyle/>
        <a:p>
          <a:endParaRPr lang="en-US"/>
        </a:p>
      </dgm:t>
    </dgm:pt>
    <dgm:pt modelId="{D3EE4440-B65E-41E9-ADDE-914F79867D7E}" type="sibTrans" cxnId="{447820C4-C077-4870-8B98-109D99742535}">
      <dgm:prSet/>
      <dgm:spPr/>
      <dgm:t>
        <a:bodyPr/>
        <a:lstStyle/>
        <a:p>
          <a:endParaRPr lang="en-US"/>
        </a:p>
      </dgm:t>
    </dgm:pt>
    <dgm:pt modelId="{FB524667-65C3-4D57-BA67-0DBD6E31D385}" type="pres">
      <dgm:prSet presAssocID="{00EDF1CE-0410-4C93-8403-6E469F3A950A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603F19E1-E401-489B-B1E3-E83841039D55}" type="pres">
      <dgm:prSet presAssocID="{DEE9F4AB-A6A4-4039-B96C-8F8CD1AC2B9E}" presName="centerShape" presStyleLbl="node0" presStyleIdx="0" presStyleCnt="1" custScaleX="136783" custScaleY="136783" custLinFactNeighborX="-3399" custLinFactNeighborY="-23473"/>
      <dgm:spPr/>
    </dgm:pt>
    <dgm:pt modelId="{C8BAA4FB-347F-4DA1-BDF0-5F1142B7D07A}" type="pres">
      <dgm:prSet presAssocID="{4AC04ABC-C388-4B83-8072-439359E9EB0D}" presName="Name9" presStyleLbl="parChTrans1D2" presStyleIdx="0" presStyleCnt="3"/>
      <dgm:spPr/>
    </dgm:pt>
    <dgm:pt modelId="{CF7C737C-D5AF-49AD-A70D-73081969DF0A}" type="pres">
      <dgm:prSet presAssocID="{4AC04ABC-C388-4B83-8072-439359E9EB0D}" presName="connTx" presStyleLbl="parChTrans1D2" presStyleIdx="0" presStyleCnt="3"/>
      <dgm:spPr/>
    </dgm:pt>
    <dgm:pt modelId="{24241B14-244F-4CB6-928E-BD38254D12E7}" type="pres">
      <dgm:prSet presAssocID="{FE33E4BA-63DF-4797-B428-7C765DA71FE3}" presName="node" presStyleLbl="node1" presStyleIdx="0" presStyleCnt="3" custRadScaleRad="134020" custRadScaleInc="-70014">
        <dgm:presLayoutVars>
          <dgm:bulletEnabled val="1"/>
        </dgm:presLayoutVars>
      </dgm:prSet>
      <dgm:spPr/>
    </dgm:pt>
    <dgm:pt modelId="{F1D94325-F1E9-451C-B2EF-A57E78814F88}" type="pres">
      <dgm:prSet presAssocID="{888CCC4F-E143-4FBB-89F3-06EA022D6146}" presName="Name9" presStyleLbl="parChTrans1D2" presStyleIdx="1" presStyleCnt="3"/>
      <dgm:spPr/>
    </dgm:pt>
    <dgm:pt modelId="{BD4E8FC1-82CB-4E2B-BCE4-9E25E3EB3898}" type="pres">
      <dgm:prSet presAssocID="{888CCC4F-E143-4FBB-89F3-06EA022D6146}" presName="connTx" presStyleLbl="parChTrans1D2" presStyleIdx="1" presStyleCnt="3"/>
      <dgm:spPr/>
    </dgm:pt>
    <dgm:pt modelId="{5CC9DF71-0101-46C6-AE34-06C00D730B3C}" type="pres">
      <dgm:prSet presAssocID="{9FA5B0A6-B51E-42BE-BA39-338AFFD62C50}" presName="node" presStyleLbl="node1" presStyleIdx="1" presStyleCnt="3" custRadScaleRad="54158" custRadScaleInc="112371">
        <dgm:presLayoutVars>
          <dgm:bulletEnabled val="1"/>
        </dgm:presLayoutVars>
      </dgm:prSet>
      <dgm:spPr/>
    </dgm:pt>
    <dgm:pt modelId="{434B5915-2D8B-4450-8116-689027F77E95}" type="pres">
      <dgm:prSet presAssocID="{3943BC6A-421C-4620-B767-0A2138E1F5FA}" presName="Name9" presStyleLbl="parChTrans1D2" presStyleIdx="2" presStyleCnt="3"/>
      <dgm:spPr/>
    </dgm:pt>
    <dgm:pt modelId="{7531DFF9-9200-4655-9091-32E64645B6AA}" type="pres">
      <dgm:prSet presAssocID="{3943BC6A-421C-4620-B767-0A2138E1F5FA}" presName="connTx" presStyleLbl="parChTrans1D2" presStyleIdx="2" presStyleCnt="3"/>
      <dgm:spPr/>
    </dgm:pt>
    <dgm:pt modelId="{2A882F68-703E-44A6-8700-16BA5AAD6940}" type="pres">
      <dgm:prSet presAssocID="{B9D970BE-238E-482E-8077-F84FAF8CB610}" presName="node" presStyleLbl="node1" presStyleIdx="2" presStyleCnt="3" custRadScaleRad="126596" custRadScaleInc="263755">
        <dgm:presLayoutVars>
          <dgm:bulletEnabled val="1"/>
        </dgm:presLayoutVars>
      </dgm:prSet>
      <dgm:spPr/>
    </dgm:pt>
  </dgm:ptLst>
  <dgm:cxnLst>
    <dgm:cxn modelId="{0FE34118-CFF5-42ED-88B9-07F45CD568E0}" type="presOf" srcId="{B9D970BE-238E-482E-8077-F84FAF8CB610}" destId="{2A882F68-703E-44A6-8700-16BA5AAD6940}" srcOrd="0" destOrd="0" presId="urn:microsoft.com/office/officeart/2005/8/layout/radial1"/>
    <dgm:cxn modelId="{BBA0AF2D-47FF-415E-A415-0A7DEB17D4D6}" type="presOf" srcId="{4AC04ABC-C388-4B83-8072-439359E9EB0D}" destId="{C8BAA4FB-347F-4DA1-BDF0-5F1142B7D07A}" srcOrd="0" destOrd="0" presId="urn:microsoft.com/office/officeart/2005/8/layout/radial1"/>
    <dgm:cxn modelId="{F1D08E2F-4854-4B88-84B7-A4FFE9B5173F}" type="presOf" srcId="{3943BC6A-421C-4620-B767-0A2138E1F5FA}" destId="{7531DFF9-9200-4655-9091-32E64645B6AA}" srcOrd="1" destOrd="0" presId="urn:microsoft.com/office/officeart/2005/8/layout/radial1"/>
    <dgm:cxn modelId="{DF36F546-359D-492A-815C-5431EB3FEF29}" type="presOf" srcId="{888CCC4F-E143-4FBB-89F3-06EA022D6146}" destId="{BD4E8FC1-82CB-4E2B-BCE4-9E25E3EB3898}" srcOrd="1" destOrd="0" presId="urn:microsoft.com/office/officeart/2005/8/layout/radial1"/>
    <dgm:cxn modelId="{D7CE664E-4F28-4914-8771-723A90782EFD}" type="presOf" srcId="{888CCC4F-E143-4FBB-89F3-06EA022D6146}" destId="{F1D94325-F1E9-451C-B2EF-A57E78814F88}" srcOrd="0" destOrd="0" presId="urn:microsoft.com/office/officeart/2005/8/layout/radial1"/>
    <dgm:cxn modelId="{580A2093-1A0E-4F23-B878-42D39873E468}" type="presOf" srcId="{4AC04ABC-C388-4B83-8072-439359E9EB0D}" destId="{CF7C737C-D5AF-49AD-A70D-73081969DF0A}" srcOrd="1" destOrd="0" presId="urn:microsoft.com/office/officeart/2005/8/layout/radial1"/>
    <dgm:cxn modelId="{B051259A-526A-4E0D-A5D9-04F9DF56BA89}" srcId="{00EDF1CE-0410-4C93-8403-6E469F3A950A}" destId="{DEE9F4AB-A6A4-4039-B96C-8F8CD1AC2B9E}" srcOrd="0" destOrd="0" parTransId="{05152BDD-1FED-4119-A22F-8D565767C83D}" sibTransId="{E9815496-D547-4BCD-AEBC-E914E9BAC428}"/>
    <dgm:cxn modelId="{8FAE2CA4-B11F-487F-83D5-6FB0C1C40855}" type="presOf" srcId="{9FA5B0A6-B51E-42BE-BA39-338AFFD62C50}" destId="{5CC9DF71-0101-46C6-AE34-06C00D730B3C}" srcOrd="0" destOrd="0" presId="urn:microsoft.com/office/officeart/2005/8/layout/radial1"/>
    <dgm:cxn modelId="{F51F67A5-A117-4172-A21A-E25000C08FC8}" type="presOf" srcId="{DEE9F4AB-A6A4-4039-B96C-8F8CD1AC2B9E}" destId="{603F19E1-E401-489B-B1E3-E83841039D55}" srcOrd="0" destOrd="0" presId="urn:microsoft.com/office/officeart/2005/8/layout/radial1"/>
    <dgm:cxn modelId="{447820C4-C077-4870-8B98-109D99742535}" srcId="{DEE9F4AB-A6A4-4039-B96C-8F8CD1AC2B9E}" destId="{9FA5B0A6-B51E-42BE-BA39-338AFFD62C50}" srcOrd="1" destOrd="0" parTransId="{888CCC4F-E143-4FBB-89F3-06EA022D6146}" sibTransId="{D3EE4440-B65E-41E9-ADDE-914F79867D7E}"/>
    <dgm:cxn modelId="{3DB860CF-780E-4345-B146-0E91154A4B39}" type="presOf" srcId="{00EDF1CE-0410-4C93-8403-6E469F3A950A}" destId="{FB524667-65C3-4D57-BA67-0DBD6E31D385}" srcOrd="0" destOrd="0" presId="urn:microsoft.com/office/officeart/2005/8/layout/radial1"/>
    <dgm:cxn modelId="{A9CC9AD5-7A9F-491A-8273-58884309E43E}" srcId="{DEE9F4AB-A6A4-4039-B96C-8F8CD1AC2B9E}" destId="{FE33E4BA-63DF-4797-B428-7C765DA71FE3}" srcOrd="0" destOrd="0" parTransId="{4AC04ABC-C388-4B83-8072-439359E9EB0D}" sibTransId="{D81AAC0E-0253-44E4-8896-B3B26980F6FC}"/>
    <dgm:cxn modelId="{DF378AD6-4597-4EBA-9D0B-6E021F2C2CD7}" type="presOf" srcId="{3943BC6A-421C-4620-B767-0A2138E1F5FA}" destId="{434B5915-2D8B-4450-8116-689027F77E95}" srcOrd="0" destOrd="0" presId="urn:microsoft.com/office/officeart/2005/8/layout/radial1"/>
    <dgm:cxn modelId="{F19C72E3-D0BF-43D7-B856-24EADE4E0221}" srcId="{DEE9F4AB-A6A4-4039-B96C-8F8CD1AC2B9E}" destId="{B9D970BE-238E-482E-8077-F84FAF8CB610}" srcOrd="2" destOrd="0" parTransId="{3943BC6A-421C-4620-B767-0A2138E1F5FA}" sibTransId="{C94D8359-97F5-4642-B240-0CD123413F13}"/>
    <dgm:cxn modelId="{5FABF6E3-BA96-4616-9BE9-426DD8DB00B5}" type="presOf" srcId="{FE33E4BA-63DF-4797-B428-7C765DA71FE3}" destId="{24241B14-244F-4CB6-928E-BD38254D12E7}" srcOrd="0" destOrd="0" presId="urn:microsoft.com/office/officeart/2005/8/layout/radial1"/>
    <dgm:cxn modelId="{402E4807-8236-4E18-A8A7-11404585BCF6}" type="presParOf" srcId="{FB524667-65C3-4D57-BA67-0DBD6E31D385}" destId="{603F19E1-E401-489B-B1E3-E83841039D55}" srcOrd="0" destOrd="0" presId="urn:microsoft.com/office/officeart/2005/8/layout/radial1"/>
    <dgm:cxn modelId="{112390FE-D84B-427E-B5C7-3A3CFF1E58AD}" type="presParOf" srcId="{FB524667-65C3-4D57-BA67-0DBD6E31D385}" destId="{C8BAA4FB-347F-4DA1-BDF0-5F1142B7D07A}" srcOrd="1" destOrd="0" presId="urn:microsoft.com/office/officeart/2005/8/layout/radial1"/>
    <dgm:cxn modelId="{55F0C23C-8229-4D31-A44C-521B83BB0120}" type="presParOf" srcId="{C8BAA4FB-347F-4DA1-BDF0-5F1142B7D07A}" destId="{CF7C737C-D5AF-49AD-A70D-73081969DF0A}" srcOrd="0" destOrd="0" presId="urn:microsoft.com/office/officeart/2005/8/layout/radial1"/>
    <dgm:cxn modelId="{2B854249-1B3A-4512-99C4-0D39ADF4F8CB}" type="presParOf" srcId="{FB524667-65C3-4D57-BA67-0DBD6E31D385}" destId="{24241B14-244F-4CB6-928E-BD38254D12E7}" srcOrd="2" destOrd="0" presId="urn:microsoft.com/office/officeart/2005/8/layout/radial1"/>
    <dgm:cxn modelId="{B00C4250-3159-47C0-8CBF-54C240A9F9FF}" type="presParOf" srcId="{FB524667-65C3-4D57-BA67-0DBD6E31D385}" destId="{F1D94325-F1E9-451C-B2EF-A57E78814F88}" srcOrd="3" destOrd="0" presId="urn:microsoft.com/office/officeart/2005/8/layout/radial1"/>
    <dgm:cxn modelId="{E4F35E19-61EE-4D6E-9BBB-DF0D22387025}" type="presParOf" srcId="{F1D94325-F1E9-451C-B2EF-A57E78814F88}" destId="{BD4E8FC1-82CB-4E2B-BCE4-9E25E3EB3898}" srcOrd="0" destOrd="0" presId="urn:microsoft.com/office/officeart/2005/8/layout/radial1"/>
    <dgm:cxn modelId="{03DB2B35-E5CD-48F5-89D7-029CF0E1B469}" type="presParOf" srcId="{FB524667-65C3-4D57-BA67-0DBD6E31D385}" destId="{5CC9DF71-0101-46C6-AE34-06C00D730B3C}" srcOrd="4" destOrd="0" presId="urn:microsoft.com/office/officeart/2005/8/layout/radial1"/>
    <dgm:cxn modelId="{623089A8-B719-42BE-B7C1-DB49906B2562}" type="presParOf" srcId="{FB524667-65C3-4D57-BA67-0DBD6E31D385}" destId="{434B5915-2D8B-4450-8116-689027F77E95}" srcOrd="5" destOrd="0" presId="urn:microsoft.com/office/officeart/2005/8/layout/radial1"/>
    <dgm:cxn modelId="{93C9D4E1-80F2-44A1-A21F-5734F8A08164}" type="presParOf" srcId="{434B5915-2D8B-4450-8116-689027F77E95}" destId="{7531DFF9-9200-4655-9091-32E64645B6AA}" srcOrd="0" destOrd="0" presId="urn:microsoft.com/office/officeart/2005/8/layout/radial1"/>
    <dgm:cxn modelId="{5D9CCFA8-0BFB-4BF0-84AE-49FE86281731}" type="presParOf" srcId="{FB524667-65C3-4D57-BA67-0DBD6E31D385}" destId="{2A882F68-703E-44A6-8700-16BA5AAD6940}" srcOrd="6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2C67239-FCA5-4F6E-B52C-17E89B45A3E9}">
      <dsp:nvSpPr>
        <dsp:cNvPr id="0" name=""/>
        <dsp:cNvSpPr/>
      </dsp:nvSpPr>
      <dsp:spPr>
        <a:xfrm>
          <a:off x="0" y="127794"/>
          <a:ext cx="3902075" cy="3902075"/>
        </a:xfrm>
        <a:prstGeom prst="ellipse">
          <a:avLst/>
        </a:prstGeom>
        <a:solidFill>
          <a:schemeClr val="accent3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 dirty="0"/>
        </a:p>
      </dsp:txBody>
      <dsp:txXfrm>
        <a:off x="1269149" y="322897"/>
        <a:ext cx="1363775" cy="585311"/>
      </dsp:txXfrm>
    </dsp:sp>
    <dsp:sp modelId="{0C5927F0-3B77-4B9E-AEB0-15A3206C89C2}">
      <dsp:nvSpPr>
        <dsp:cNvPr id="0" name=""/>
        <dsp:cNvSpPr/>
      </dsp:nvSpPr>
      <dsp:spPr>
        <a:xfrm>
          <a:off x="585755" y="1279418"/>
          <a:ext cx="2730564" cy="2730564"/>
        </a:xfrm>
        <a:prstGeom prst="ellipse">
          <a:avLst/>
        </a:prstGeom>
        <a:solidFill>
          <a:schemeClr val="accent3">
            <a:shade val="80000"/>
            <a:hueOff val="208098"/>
            <a:satOff val="-4682"/>
            <a:lumOff val="1523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 dirty="0"/>
        </a:p>
      </dsp:txBody>
      <dsp:txXfrm>
        <a:off x="1314815" y="1450078"/>
        <a:ext cx="1272443" cy="511980"/>
      </dsp:txXfrm>
    </dsp:sp>
    <dsp:sp modelId="{91C08D92-7C4D-40C8-95B1-9606BC947394}">
      <dsp:nvSpPr>
        <dsp:cNvPr id="0" name=""/>
        <dsp:cNvSpPr/>
      </dsp:nvSpPr>
      <dsp:spPr>
        <a:xfrm>
          <a:off x="1144176" y="2327130"/>
          <a:ext cx="1700543" cy="1700543"/>
        </a:xfrm>
        <a:prstGeom prst="ellipse">
          <a:avLst/>
        </a:prstGeom>
        <a:solidFill>
          <a:schemeClr val="accent3">
            <a:shade val="80000"/>
            <a:hueOff val="416195"/>
            <a:satOff val="-9364"/>
            <a:lumOff val="3046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92024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 dirty="0"/>
        </a:p>
      </dsp:txBody>
      <dsp:txXfrm>
        <a:off x="1393215" y="2752266"/>
        <a:ext cx="1202466" cy="85027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4E131D6-88DC-4BDE-B032-38F664290C4F}">
      <dsp:nvSpPr>
        <dsp:cNvPr id="0" name=""/>
        <dsp:cNvSpPr/>
      </dsp:nvSpPr>
      <dsp:spPr>
        <a:xfrm>
          <a:off x="4621" y="1415870"/>
          <a:ext cx="2020453" cy="1325922"/>
        </a:xfrm>
        <a:prstGeom prst="roundRect">
          <a:avLst>
            <a:gd name="adj" fmla="val 10000"/>
          </a:avLst>
        </a:prstGeom>
        <a:solidFill>
          <a:schemeClr val="tx1">
            <a:lumMod val="50000"/>
            <a:lumOff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hemeClr val="dk1">
            <a:shade val="50000"/>
          </a:schemeClr>
        </a:lnRef>
        <a:fillRef idx="1">
          <a:schemeClr val="dk1"/>
        </a:fillRef>
        <a:effectRef idx="0">
          <a:schemeClr val="dk1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noProof="0" dirty="0"/>
            <a:t>Question</a:t>
          </a:r>
        </a:p>
      </dsp:txBody>
      <dsp:txXfrm>
        <a:off x="43456" y="1454705"/>
        <a:ext cx="1942783" cy="1248252"/>
      </dsp:txXfrm>
    </dsp:sp>
    <dsp:sp modelId="{93AF2B12-B787-48AF-964C-02AD2E4C6D5F}">
      <dsp:nvSpPr>
        <dsp:cNvPr id="0" name=""/>
        <dsp:cNvSpPr/>
      </dsp:nvSpPr>
      <dsp:spPr>
        <a:xfrm>
          <a:off x="2227119" y="1828295"/>
          <a:ext cx="428336" cy="5010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100" kern="1200" noProof="0" dirty="0"/>
        </a:p>
      </dsp:txBody>
      <dsp:txXfrm>
        <a:off x="2227119" y="1928509"/>
        <a:ext cx="299835" cy="300644"/>
      </dsp:txXfrm>
    </dsp:sp>
    <dsp:sp modelId="{830DBB61-22DA-4827-8A49-B4142A9131BB}">
      <dsp:nvSpPr>
        <dsp:cNvPr id="0" name=""/>
        <dsp:cNvSpPr/>
      </dsp:nvSpPr>
      <dsp:spPr>
        <a:xfrm>
          <a:off x="2833255" y="1415870"/>
          <a:ext cx="2020453" cy="1325922"/>
        </a:xfrm>
        <a:prstGeom prst="roundRect">
          <a:avLst>
            <a:gd name="adj" fmla="val 10000"/>
          </a:avLst>
        </a:prstGeom>
        <a:solidFill>
          <a:schemeClr val="tx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noProof="0" dirty="0"/>
            <a:t>Get data</a:t>
          </a:r>
        </a:p>
      </dsp:txBody>
      <dsp:txXfrm>
        <a:off x="2872090" y="1454705"/>
        <a:ext cx="1942783" cy="1248252"/>
      </dsp:txXfrm>
    </dsp:sp>
    <dsp:sp modelId="{57B8DD1F-E801-4FE5-9657-EFF0D503BDDD}">
      <dsp:nvSpPr>
        <dsp:cNvPr id="0" name=""/>
        <dsp:cNvSpPr/>
      </dsp:nvSpPr>
      <dsp:spPr>
        <a:xfrm>
          <a:off x="5055754" y="1828295"/>
          <a:ext cx="428336" cy="5010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100" kern="1200" noProof="0" dirty="0"/>
        </a:p>
      </dsp:txBody>
      <dsp:txXfrm>
        <a:off x="5055754" y="1928509"/>
        <a:ext cx="299835" cy="300644"/>
      </dsp:txXfrm>
    </dsp:sp>
    <dsp:sp modelId="{F0D89158-A7F0-48F5-AC13-015C5D4B40D3}">
      <dsp:nvSpPr>
        <dsp:cNvPr id="0" name=""/>
        <dsp:cNvSpPr/>
      </dsp:nvSpPr>
      <dsp:spPr>
        <a:xfrm>
          <a:off x="5661890" y="1415870"/>
          <a:ext cx="2020453" cy="132592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noProof="0" dirty="0"/>
            <a:t>Train </a:t>
          </a:r>
          <a:br>
            <a:rPr lang="en-US" sz="3100" kern="1200" noProof="0" dirty="0"/>
          </a:br>
          <a:r>
            <a:rPr lang="en-US" sz="2000" kern="1200" noProof="0" dirty="0"/>
            <a:t>(Machine Learning)</a:t>
          </a:r>
          <a:endParaRPr lang="en-US" sz="3100" kern="1200" noProof="0" dirty="0"/>
        </a:p>
      </dsp:txBody>
      <dsp:txXfrm>
        <a:off x="5700725" y="1454705"/>
        <a:ext cx="1942783" cy="1248252"/>
      </dsp:txXfrm>
    </dsp:sp>
    <dsp:sp modelId="{90B4A440-D877-4109-B299-0F6B68E62244}">
      <dsp:nvSpPr>
        <dsp:cNvPr id="0" name=""/>
        <dsp:cNvSpPr/>
      </dsp:nvSpPr>
      <dsp:spPr>
        <a:xfrm>
          <a:off x="7884389" y="1828295"/>
          <a:ext cx="428336" cy="5010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100" kern="1200" noProof="0" dirty="0"/>
        </a:p>
      </dsp:txBody>
      <dsp:txXfrm>
        <a:off x="7884389" y="1928509"/>
        <a:ext cx="299835" cy="300644"/>
      </dsp:txXfrm>
    </dsp:sp>
    <dsp:sp modelId="{098AC006-2989-4790-81C8-B8BDE988C099}">
      <dsp:nvSpPr>
        <dsp:cNvPr id="0" name=""/>
        <dsp:cNvSpPr/>
      </dsp:nvSpPr>
      <dsp:spPr>
        <a:xfrm>
          <a:off x="8490525" y="1415870"/>
          <a:ext cx="2020453" cy="1325922"/>
        </a:xfrm>
        <a:prstGeom prst="roundRect">
          <a:avLst>
            <a:gd name="adj" fmla="val 10000"/>
          </a:avLst>
        </a:prstGeom>
        <a:solidFill>
          <a:schemeClr val="tx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noProof="0" dirty="0"/>
            <a:t>Use in production</a:t>
          </a:r>
        </a:p>
      </dsp:txBody>
      <dsp:txXfrm>
        <a:off x="8529360" y="1454705"/>
        <a:ext cx="1942783" cy="124825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C00FE2-21EF-43F2-BB3F-D50E4C583594}">
      <dsp:nvSpPr>
        <dsp:cNvPr id="0" name=""/>
        <dsp:cNvSpPr/>
      </dsp:nvSpPr>
      <dsp:spPr>
        <a:xfrm>
          <a:off x="4103393" y="1781484"/>
          <a:ext cx="473137" cy="31338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6690"/>
              </a:lnTo>
              <a:lnTo>
                <a:pt x="473137" y="156690"/>
              </a:lnTo>
              <a:lnTo>
                <a:pt x="473137" y="31338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8F7730A-26F7-43ED-9757-69D56F0199A3}">
      <dsp:nvSpPr>
        <dsp:cNvPr id="0" name=""/>
        <dsp:cNvSpPr/>
      </dsp:nvSpPr>
      <dsp:spPr>
        <a:xfrm>
          <a:off x="3630256" y="1781484"/>
          <a:ext cx="473137" cy="313380"/>
        </a:xfrm>
        <a:custGeom>
          <a:avLst/>
          <a:gdLst/>
          <a:ahLst/>
          <a:cxnLst/>
          <a:rect l="0" t="0" r="0" b="0"/>
          <a:pathLst>
            <a:path>
              <a:moveTo>
                <a:pt x="473137" y="0"/>
              </a:moveTo>
              <a:lnTo>
                <a:pt x="473137" y="156690"/>
              </a:lnTo>
              <a:lnTo>
                <a:pt x="0" y="156690"/>
              </a:lnTo>
              <a:lnTo>
                <a:pt x="0" y="31338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5BD797C-A2D0-414F-A316-5B02B454B565}">
      <dsp:nvSpPr>
        <dsp:cNvPr id="0" name=""/>
        <dsp:cNvSpPr/>
      </dsp:nvSpPr>
      <dsp:spPr>
        <a:xfrm>
          <a:off x="3157118" y="1151657"/>
          <a:ext cx="946274" cy="31338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6690"/>
              </a:lnTo>
              <a:lnTo>
                <a:pt x="946274" y="156690"/>
              </a:lnTo>
              <a:lnTo>
                <a:pt x="946274" y="31338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B34411C-5D8D-4233-8C21-5680269030E2}">
      <dsp:nvSpPr>
        <dsp:cNvPr id="0" name=""/>
        <dsp:cNvSpPr/>
      </dsp:nvSpPr>
      <dsp:spPr>
        <a:xfrm>
          <a:off x="2210843" y="1781484"/>
          <a:ext cx="473137" cy="31338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6690"/>
              </a:lnTo>
              <a:lnTo>
                <a:pt x="473137" y="156690"/>
              </a:lnTo>
              <a:lnTo>
                <a:pt x="473137" y="31338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0FA5B3B-D13A-49E4-9C99-7696E7EACF60}">
      <dsp:nvSpPr>
        <dsp:cNvPr id="0" name=""/>
        <dsp:cNvSpPr/>
      </dsp:nvSpPr>
      <dsp:spPr>
        <a:xfrm>
          <a:off x="2683981" y="3041140"/>
          <a:ext cx="473137" cy="31338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6690"/>
              </a:lnTo>
              <a:lnTo>
                <a:pt x="473137" y="156690"/>
              </a:lnTo>
              <a:lnTo>
                <a:pt x="473137" y="31338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B482295-6CE1-44E3-B17E-B7F2339425D5}">
      <dsp:nvSpPr>
        <dsp:cNvPr id="0" name=""/>
        <dsp:cNvSpPr/>
      </dsp:nvSpPr>
      <dsp:spPr>
        <a:xfrm>
          <a:off x="2210843" y="3041140"/>
          <a:ext cx="473137" cy="313380"/>
        </a:xfrm>
        <a:custGeom>
          <a:avLst/>
          <a:gdLst/>
          <a:ahLst/>
          <a:cxnLst/>
          <a:rect l="0" t="0" r="0" b="0"/>
          <a:pathLst>
            <a:path>
              <a:moveTo>
                <a:pt x="473137" y="0"/>
              </a:moveTo>
              <a:lnTo>
                <a:pt x="473137" y="156690"/>
              </a:lnTo>
              <a:lnTo>
                <a:pt x="0" y="156690"/>
              </a:lnTo>
              <a:lnTo>
                <a:pt x="0" y="31338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C5E9816-9175-4B59-BC17-841A676CA87D}">
      <dsp:nvSpPr>
        <dsp:cNvPr id="0" name=""/>
        <dsp:cNvSpPr/>
      </dsp:nvSpPr>
      <dsp:spPr>
        <a:xfrm>
          <a:off x="1737706" y="2411312"/>
          <a:ext cx="946274" cy="31338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6690"/>
              </a:lnTo>
              <a:lnTo>
                <a:pt x="946274" y="156690"/>
              </a:lnTo>
              <a:lnTo>
                <a:pt x="946274" y="31338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C31FA8B-EDC7-4E39-8E6A-AB4CA76133A9}">
      <dsp:nvSpPr>
        <dsp:cNvPr id="0" name=""/>
        <dsp:cNvSpPr/>
      </dsp:nvSpPr>
      <dsp:spPr>
        <a:xfrm>
          <a:off x="791431" y="3041140"/>
          <a:ext cx="473137" cy="31338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6690"/>
              </a:lnTo>
              <a:lnTo>
                <a:pt x="473137" y="156690"/>
              </a:lnTo>
              <a:lnTo>
                <a:pt x="473137" y="31338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5B58A10-A0E6-4C2C-B3F9-DC72C0D0105E}">
      <dsp:nvSpPr>
        <dsp:cNvPr id="0" name=""/>
        <dsp:cNvSpPr/>
      </dsp:nvSpPr>
      <dsp:spPr>
        <a:xfrm>
          <a:off x="318293" y="3041140"/>
          <a:ext cx="473137" cy="313380"/>
        </a:xfrm>
        <a:custGeom>
          <a:avLst/>
          <a:gdLst/>
          <a:ahLst/>
          <a:cxnLst/>
          <a:rect l="0" t="0" r="0" b="0"/>
          <a:pathLst>
            <a:path>
              <a:moveTo>
                <a:pt x="473137" y="0"/>
              </a:moveTo>
              <a:lnTo>
                <a:pt x="473137" y="156690"/>
              </a:lnTo>
              <a:lnTo>
                <a:pt x="0" y="156690"/>
              </a:lnTo>
              <a:lnTo>
                <a:pt x="0" y="31338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671D934-B8D1-4FF0-AD29-F10FD6F583D9}">
      <dsp:nvSpPr>
        <dsp:cNvPr id="0" name=""/>
        <dsp:cNvSpPr/>
      </dsp:nvSpPr>
      <dsp:spPr>
        <a:xfrm>
          <a:off x="791431" y="2411312"/>
          <a:ext cx="946274" cy="313380"/>
        </a:xfrm>
        <a:custGeom>
          <a:avLst/>
          <a:gdLst/>
          <a:ahLst/>
          <a:cxnLst/>
          <a:rect l="0" t="0" r="0" b="0"/>
          <a:pathLst>
            <a:path>
              <a:moveTo>
                <a:pt x="946274" y="0"/>
              </a:moveTo>
              <a:lnTo>
                <a:pt x="946274" y="156690"/>
              </a:lnTo>
              <a:lnTo>
                <a:pt x="0" y="156690"/>
              </a:lnTo>
              <a:lnTo>
                <a:pt x="0" y="31338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CD02BB2-FD3B-48D3-A6C2-5B391E4B35E5}">
      <dsp:nvSpPr>
        <dsp:cNvPr id="0" name=""/>
        <dsp:cNvSpPr/>
      </dsp:nvSpPr>
      <dsp:spPr>
        <a:xfrm>
          <a:off x="1737706" y="1781484"/>
          <a:ext cx="473137" cy="313380"/>
        </a:xfrm>
        <a:custGeom>
          <a:avLst/>
          <a:gdLst/>
          <a:ahLst/>
          <a:cxnLst/>
          <a:rect l="0" t="0" r="0" b="0"/>
          <a:pathLst>
            <a:path>
              <a:moveTo>
                <a:pt x="473137" y="0"/>
              </a:moveTo>
              <a:lnTo>
                <a:pt x="473137" y="156690"/>
              </a:lnTo>
              <a:lnTo>
                <a:pt x="0" y="156690"/>
              </a:lnTo>
              <a:lnTo>
                <a:pt x="0" y="31338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356D35B-F32F-4DD2-9717-94400681295D}">
      <dsp:nvSpPr>
        <dsp:cNvPr id="0" name=""/>
        <dsp:cNvSpPr/>
      </dsp:nvSpPr>
      <dsp:spPr>
        <a:xfrm>
          <a:off x="2210843" y="1151657"/>
          <a:ext cx="946274" cy="313380"/>
        </a:xfrm>
        <a:custGeom>
          <a:avLst/>
          <a:gdLst/>
          <a:ahLst/>
          <a:cxnLst/>
          <a:rect l="0" t="0" r="0" b="0"/>
          <a:pathLst>
            <a:path>
              <a:moveTo>
                <a:pt x="946274" y="0"/>
              </a:moveTo>
              <a:lnTo>
                <a:pt x="946274" y="156690"/>
              </a:lnTo>
              <a:lnTo>
                <a:pt x="0" y="156690"/>
              </a:lnTo>
              <a:lnTo>
                <a:pt x="0" y="31338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488FCD3-7C83-4044-BE98-1A29E1CEEA64}">
      <dsp:nvSpPr>
        <dsp:cNvPr id="0" name=""/>
        <dsp:cNvSpPr/>
      </dsp:nvSpPr>
      <dsp:spPr>
        <a:xfrm>
          <a:off x="2840671" y="835209"/>
          <a:ext cx="632894" cy="31644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noProof="0" dirty="0"/>
            <a:t>Has wife?</a:t>
          </a:r>
        </a:p>
      </dsp:txBody>
      <dsp:txXfrm>
        <a:off x="2840671" y="835209"/>
        <a:ext cx="632894" cy="316447"/>
      </dsp:txXfrm>
    </dsp:sp>
    <dsp:sp modelId="{2558B0DB-126C-4393-94A7-AEB45E3DA0E7}">
      <dsp:nvSpPr>
        <dsp:cNvPr id="0" name=""/>
        <dsp:cNvSpPr/>
      </dsp:nvSpPr>
      <dsp:spPr>
        <a:xfrm>
          <a:off x="1894396" y="1465037"/>
          <a:ext cx="632894" cy="31644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noProof="0" dirty="0"/>
            <a:t>Children &lt;1</a:t>
          </a:r>
        </a:p>
      </dsp:txBody>
      <dsp:txXfrm>
        <a:off x="1894396" y="1465037"/>
        <a:ext cx="632894" cy="316447"/>
      </dsp:txXfrm>
    </dsp:sp>
    <dsp:sp modelId="{4AA3911B-EB22-4CA3-BD81-2BC31B978A37}">
      <dsp:nvSpPr>
        <dsp:cNvPr id="0" name=""/>
        <dsp:cNvSpPr/>
      </dsp:nvSpPr>
      <dsp:spPr>
        <a:xfrm>
          <a:off x="1421259" y="2094865"/>
          <a:ext cx="632894" cy="31644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noProof="0" dirty="0"/>
            <a:t>Income &gt;$100k</a:t>
          </a:r>
        </a:p>
      </dsp:txBody>
      <dsp:txXfrm>
        <a:off x="1421259" y="2094865"/>
        <a:ext cx="632894" cy="316447"/>
      </dsp:txXfrm>
    </dsp:sp>
    <dsp:sp modelId="{2273CD4C-35A0-410F-AF10-2CED9A559079}">
      <dsp:nvSpPr>
        <dsp:cNvPr id="0" name=""/>
        <dsp:cNvSpPr/>
      </dsp:nvSpPr>
      <dsp:spPr>
        <a:xfrm>
          <a:off x="474984" y="2724693"/>
          <a:ext cx="632894" cy="31644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noProof="0" dirty="0"/>
            <a:t>…</a:t>
          </a:r>
        </a:p>
      </dsp:txBody>
      <dsp:txXfrm>
        <a:off x="474984" y="2724693"/>
        <a:ext cx="632894" cy="316447"/>
      </dsp:txXfrm>
    </dsp:sp>
    <dsp:sp modelId="{D098DBE6-983B-46E8-B367-21EFBF9F9229}">
      <dsp:nvSpPr>
        <dsp:cNvPr id="0" name=""/>
        <dsp:cNvSpPr/>
      </dsp:nvSpPr>
      <dsp:spPr>
        <a:xfrm>
          <a:off x="1846" y="3354520"/>
          <a:ext cx="632894" cy="31644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noProof="0" dirty="0"/>
            <a:t>YES</a:t>
          </a:r>
        </a:p>
      </dsp:txBody>
      <dsp:txXfrm>
        <a:off x="1846" y="3354520"/>
        <a:ext cx="632894" cy="316447"/>
      </dsp:txXfrm>
    </dsp:sp>
    <dsp:sp modelId="{0FE2EB8D-2E47-4C5B-AA5E-B1B5C3C84013}">
      <dsp:nvSpPr>
        <dsp:cNvPr id="0" name=""/>
        <dsp:cNvSpPr/>
      </dsp:nvSpPr>
      <dsp:spPr>
        <a:xfrm>
          <a:off x="948121" y="3354520"/>
          <a:ext cx="632894" cy="31644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noProof="0" dirty="0"/>
            <a:t>NO</a:t>
          </a:r>
        </a:p>
      </dsp:txBody>
      <dsp:txXfrm>
        <a:off x="948121" y="3354520"/>
        <a:ext cx="632894" cy="316447"/>
      </dsp:txXfrm>
    </dsp:sp>
    <dsp:sp modelId="{D504B481-0C13-4CB8-AF6A-778B16187DAC}">
      <dsp:nvSpPr>
        <dsp:cNvPr id="0" name=""/>
        <dsp:cNvSpPr/>
      </dsp:nvSpPr>
      <dsp:spPr>
        <a:xfrm>
          <a:off x="2367534" y="2724693"/>
          <a:ext cx="632894" cy="31644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noProof="0" dirty="0"/>
            <a:t>…</a:t>
          </a:r>
        </a:p>
      </dsp:txBody>
      <dsp:txXfrm>
        <a:off x="2367534" y="2724693"/>
        <a:ext cx="632894" cy="316447"/>
      </dsp:txXfrm>
    </dsp:sp>
    <dsp:sp modelId="{8BECCF00-7F2C-4814-9C73-C144457E01A5}">
      <dsp:nvSpPr>
        <dsp:cNvPr id="0" name=""/>
        <dsp:cNvSpPr/>
      </dsp:nvSpPr>
      <dsp:spPr>
        <a:xfrm>
          <a:off x="1894396" y="3354520"/>
          <a:ext cx="632894" cy="31644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noProof="0" dirty="0"/>
            <a:t>YES</a:t>
          </a:r>
        </a:p>
      </dsp:txBody>
      <dsp:txXfrm>
        <a:off x="1894396" y="3354520"/>
        <a:ext cx="632894" cy="316447"/>
      </dsp:txXfrm>
    </dsp:sp>
    <dsp:sp modelId="{3D946444-A514-4CAF-A913-A802DCAEE99C}">
      <dsp:nvSpPr>
        <dsp:cNvPr id="0" name=""/>
        <dsp:cNvSpPr/>
      </dsp:nvSpPr>
      <dsp:spPr>
        <a:xfrm>
          <a:off x="2840671" y="3354520"/>
          <a:ext cx="632894" cy="31644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noProof="0" dirty="0"/>
            <a:t>NO</a:t>
          </a:r>
        </a:p>
      </dsp:txBody>
      <dsp:txXfrm>
        <a:off x="2840671" y="3354520"/>
        <a:ext cx="632894" cy="316447"/>
      </dsp:txXfrm>
    </dsp:sp>
    <dsp:sp modelId="{944FB846-7A04-49AE-B58F-342CF131CAC7}">
      <dsp:nvSpPr>
        <dsp:cNvPr id="0" name=""/>
        <dsp:cNvSpPr/>
      </dsp:nvSpPr>
      <dsp:spPr>
        <a:xfrm>
          <a:off x="2367534" y="2094865"/>
          <a:ext cx="632894" cy="31644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noProof="0" dirty="0"/>
            <a:t>Income &lt;$100k</a:t>
          </a:r>
        </a:p>
      </dsp:txBody>
      <dsp:txXfrm>
        <a:off x="2367534" y="2094865"/>
        <a:ext cx="632894" cy="316447"/>
      </dsp:txXfrm>
    </dsp:sp>
    <dsp:sp modelId="{A66D63C3-3CE1-4EDF-949D-CD8A60694A3C}">
      <dsp:nvSpPr>
        <dsp:cNvPr id="0" name=""/>
        <dsp:cNvSpPr/>
      </dsp:nvSpPr>
      <dsp:spPr>
        <a:xfrm>
          <a:off x="3786946" y="1465037"/>
          <a:ext cx="632894" cy="31644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noProof="0" dirty="0"/>
            <a:t>Children &gt;=1</a:t>
          </a:r>
        </a:p>
      </dsp:txBody>
      <dsp:txXfrm>
        <a:off x="3786946" y="1465037"/>
        <a:ext cx="632894" cy="316447"/>
      </dsp:txXfrm>
    </dsp:sp>
    <dsp:sp modelId="{0C97E6A5-F42F-4B41-8B2B-AC4F7DEBB83B}">
      <dsp:nvSpPr>
        <dsp:cNvPr id="0" name=""/>
        <dsp:cNvSpPr/>
      </dsp:nvSpPr>
      <dsp:spPr>
        <a:xfrm>
          <a:off x="3313808" y="2094865"/>
          <a:ext cx="632894" cy="31644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noProof="0" dirty="0"/>
            <a:t>…</a:t>
          </a:r>
        </a:p>
      </dsp:txBody>
      <dsp:txXfrm>
        <a:off x="3313808" y="2094865"/>
        <a:ext cx="632894" cy="316447"/>
      </dsp:txXfrm>
    </dsp:sp>
    <dsp:sp modelId="{A91EDA1C-7C57-4030-B77B-DF5A24E72B57}">
      <dsp:nvSpPr>
        <dsp:cNvPr id="0" name=""/>
        <dsp:cNvSpPr/>
      </dsp:nvSpPr>
      <dsp:spPr>
        <a:xfrm>
          <a:off x="4260083" y="2094865"/>
          <a:ext cx="632894" cy="31644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noProof="0" dirty="0"/>
            <a:t>…</a:t>
          </a:r>
        </a:p>
      </dsp:txBody>
      <dsp:txXfrm>
        <a:off x="4260083" y="2094865"/>
        <a:ext cx="632894" cy="31644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3F19E1-E401-489B-B1E3-E83841039D55}">
      <dsp:nvSpPr>
        <dsp:cNvPr id="0" name=""/>
        <dsp:cNvSpPr/>
      </dsp:nvSpPr>
      <dsp:spPr>
        <a:xfrm>
          <a:off x="4022212" y="827737"/>
          <a:ext cx="2188062" cy="2188062"/>
        </a:xfrm>
        <a:prstGeom prst="ellipse">
          <a:avLst/>
        </a:prstGeom>
        <a:solidFill>
          <a:srgbClr val="7D786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3200" kern="1200" dirty="0"/>
            <a:t>Machine Learning</a:t>
          </a:r>
          <a:endParaRPr lang="en-US" sz="3200" kern="1200" dirty="0"/>
        </a:p>
      </dsp:txBody>
      <dsp:txXfrm>
        <a:off x="4342646" y="1148171"/>
        <a:ext cx="1547194" cy="1547194"/>
      </dsp:txXfrm>
    </dsp:sp>
    <dsp:sp modelId="{C8BAA4FB-347F-4DA1-BDF0-5F1142B7D07A}">
      <dsp:nvSpPr>
        <dsp:cNvPr id="0" name=""/>
        <dsp:cNvSpPr/>
      </dsp:nvSpPr>
      <dsp:spPr>
        <a:xfrm rot="12744926">
          <a:off x="4053581" y="1281184"/>
          <a:ext cx="150851" cy="27382"/>
        </a:xfrm>
        <a:custGeom>
          <a:avLst/>
          <a:gdLst/>
          <a:ahLst/>
          <a:cxnLst/>
          <a:rect l="0" t="0" r="0" b="0"/>
          <a:pathLst>
            <a:path>
              <a:moveTo>
                <a:pt x="0" y="13691"/>
              </a:moveTo>
              <a:lnTo>
                <a:pt x="150851" y="13691"/>
              </a:lnTo>
            </a:path>
          </a:pathLst>
        </a:custGeom>
        <a:noFill/>
        <a:ln w="196850" cap="flat" cmpd="sng" algn="ctr">
          <a:solidFill>
            <a:srgbClr val="179EB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 rot="10800000">
        <a:off x="4125235" y="1291104"/>
        <a:ext cx="7542" cy="7542"/>
      </dsp:txXfrm>
    </dsp:sp>
    <dsp:sp modelId="{24241B14-244F-4CB6-928E-BD38254D12E7}">
      <dsp:nvSpPr>
        <dsp:cNvPr id="0" name=""/>
        <dsp:cNvSpPr/>
      </dsp:nvSpPr>
      <dsp:spPr>
        <a:xfrm>
          <a:off x="2590301" y="25861"/>
          <a:ext cx="1599659" cy="1599659"/>
        </a:xfrm>
        <a:prstGeom prst="ellipse">
          <a:avLst/>
        </a:prstGeom>
        <a:solidFill>
          <a:srgbClr val="179EB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200" b="1" kern="1200" dirty="0" err="1"/>
            <a:t>Unsupervised</a:t>
          </a:r>
          <a:endParaRPr lang="en-US" sz="1200" b="1" kern="1200" dirty="0"/>
        </a:p>
      </dsp:txBody>
      <dsp:txXfrm>
        <a:off x="2824566" y="260126"/>
        <a:ext cx="1131129" cy="1131129"/>
      </dsp:txXfrm>
    </dsp:sp>
    <dsp:sp modelId="{F1D94325-F1E9-451C-B2EF-A57E78814F88}">
      <dsp:nvSpPr>
        <dsp:cNvPr id="0" name=""/>
        <dsp:cNvSpPr/>
      </dsp:nvSpPr>
      <dsp:spPr>
        <a:xfrm rot="5406979">
          <a:off x="5042849" y="3073134"/>
          <a:ext cx="142056" cy="27382"/>
        </a:xfrm>
        <a:custGeom>
          <a:avLst/>
          <a:gdLst/>
          <a:ahLst/>
          <a:cxnLst/>
          <a:rect l="0" t="0" r="0" b="0"/>
          <a:pathLst>
            <a:path>
              <a:moveTo>
                <a:pt x="0" y="13691"/>
              </a:moveTo>
              <a:lnTo>
                <a:pt x="142056" y="13691"/>
              </a:lnTo>
            </a:path>
          </a:pathLst>
        </a:custGeom>
        <a:noFill/>
        <a:ln w="196850" cap="flat" cmpd="sng" algn="ctr">
          <a:solidFill>
            <a:srgbClr val="F17D2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 rot="10800000">
        <a:off x="5110326" y="3083273"/>
        <a:ext cx="7102" cy="7102"/>
      </dsp:txXfrm>
    </dsp:sp>
    <dsp:sp modelId="{5CC9DF71-0101-46C6-AE34-06C00D730B3C}">
      <dsp:nvSpPr>
        <dsp:cNvPr id="0" name=""/>
        <dsp:cNvSpPr/>
      </dsp:nvSpPr>
      <dsp:spPr>
        <a:xfrm>
          <a:off x="4312280" y="3157851"/>
          <a:ext cx="1599659" cy="1599659"/>
        </a:xfrm>
        <a:prstGeom prst="ellipse">
          <a:avLst/>
        </a:prstGeom>
        <a:solidFill>
          <a:srgbClr val="F17D2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200" b="1" kern="1200" dirty="0" err="1"/>
            <a:t>Reinforcement</a:t>
          </a:r>
          <a:endParaRPr lang="en-US" sz="1200" b="1" kern="1200" dirty="0"/>
        </a:p>
      </dsp:txBody>
      <dsp:txXfrm>
        <a:off x="4546545" y="3392116"/>
        <a:ext cx="1131129" cy="1131129"/>
      </dsp:txXfrm>
    </dsp:sp>
    <dsp:sp modelId="{434B5915-2D8B-4450-8116-689027F77E95}">
      <dsp:nvSpPr>
        <dsp:cNvPr id="0" name=""/>
        <dsp:cNvSpPr/>
      </dsp:nvSpPr>
      <dsp:spPr>
        <a:xfrm rot="19702068">
          <a:off x="6033673" y="1284651"/>
          <a:ext cx="189316" cy="27382"/>
        </a:xfrm>
        <a:custGeom>
          <a:avLst/>
          <a:gdLst/>
          <a:ahLst/>
          <a:cxnLst/>
          <a:rect l="0" t="0" r="0" b="0"/>
          <a:pathLst>
            <a:path>
              <a:moveTo>
                <a:pt x="0" y="13691"/>
              </a:moveTo>
              <a:lnTo>
                <a:pt x="189316" y="13691"/>
              </a:lnTo>
            </a:path>
          </a:pathLst>
        </a:custGeom>
        <a:noFill/>
        <a:ln w="19685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123598" y="1293610"/>
        <a:ext cx="9465" cy="9465"/>
      </dsp:txXfrm>
    </dsp:sp>
    <dsp:sp modelId="{2A882F68-703E-44A6-8700-16BA5AAD6940}">
      <dsp:nvSpPr>
        <dsp:cNvPr id="0" name=""/>
        <dsp:cNvSpPr/>
      </dsp:nvSpPr>
      <dsp:spPr>
        <a:xfrm>
          <a:off x="6090098" y="29386"/>
          <a:ext cx="1599659" cy="1599659"/>
        </a:xfrm>
        <a:prstGeom prst="ellipse">
          <a:avLst/>
        </a:prstGeom>
        <a:solidFill>
          <a:srgbClr val="E42352"/>
        </a:solidFill>
        <a:ln w="12700" cap="flat" cmpd="sng" algn="ctr">
          <a:solidFill>
            <a:srgbClr val="E4235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200" b="1" kern="1200" dirty="0" err="1"/>
            <a:t>Supervised</a:t>
          </a:r>
          <a:endParaRPr lang="en-US" sz="1200" b="1" kern="1200" dirty="0"/>
        </a:p>
      </dsp:txBody>
      <dsp:txXfrm>
        <a:off x="6324363" y="263651"/>
        <a:ext cx="1131129" cy="113112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2">
  <dgm:title val=""/>
  <dgm:desc val=""/>
  <dgm:catLst>
    <dgm:cat type="relationship" pri="3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1">
      <dgm:if name="Name2" axis="ch" ptType="node" func="cnt" op="lte" val="3">
        <dgm:constrLst>
          <dgm:constr type="w" for="ch" forName="comp1" refType="w"/>
          <dgm:constr type="h" for="ch" forName="comp1" refType="w" refFor="ch" refForName="comp1"/>
          <dgm:constr type="w" for="ch" forName="comp2" refType="w" fact="0.7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5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primFontSz" for="des" ptType="node" op="equ" val="65"/>
        </dgm:constrLst>
      </dgm:if>
      <dgm:if name="Name3" axis="ch" ptType="node" func="cnt" op="equ" val="4">
        <dgm:constrLst>
          <dgm:constr type="w" for="ch" forName="comp1" refType="w"/>
          <dgm:constr type="h" for="ch" forName="comp1" refType="w" refFor="ch" refForName="comp1"/>
          <dgm:constr type="w" for="ch" forName="comp2" refType="w" fact="0.8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6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4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primFontSz" for="des" ptType="node" op="equ" val="65"/>
        </dgm:constrLst>
      </dgm:if>
      <dgm:else name="Name4">
        <dgm:constrLst>
          <dgm:constr type="w" for="ch" forName="comp1" refType="w"/>
          <dgm:constr type="h" for="ch" forName="comp1" refType="w" refFor="ch" refForName="comp1"/>
          <dgm:constr type="w" for="ch" forName="comp2" refType="w" fact="0.8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7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55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w" for="ch" forName="comp5" refType="w" fact="0.4"/>
          <dgm:constr type="h" for="ch" forName="comp5" refType="w" refFor="ch" refForName="comp5"/>
          <dgm:constr type="ctrX" for="ch" forName="comp5" refType="ctrX" refFor="ch" refForName="comp1"/>
          <dgm:constr type="b" for="ch" forName="comp5" refType="b" refFor="ch" refForName="comp1"/>
          <dgm:constr type="w" for="ch" forName="comp6" refType="w" fact="0.25"/>
          <dgm:constr type="h" for="ch" forName="comp6" refType="w" refFor="ch" refForName="comp6"/>
          <dgm:constr type="ctrX" for="ch" forName="comp6" refType="ctrX" refFor="ch" refForName="comp1"/>
          <dgm:constr type="b" for="ch" forName="comp6" refType="b" refFor="ch" refForName="comp1"/>
          <dgm:constr type="w" for="ch" forName="comp7" refType="w" fact="0.15"/>
          <dgm:constr type="h" for="ch" forName="comp7" refType="w" refFor="ch" refForName="comp7"/>
          <dgm:constr type="ctrX" for="ch" forName="comp7" refType="ctrX" refFor="ch" refForName="comp1"/>
          <dgm:constr type="b" for="ch" forName="comp7" refType="b" refFor="ch" refForName="comp1"/>
          <dgm:constr type="primFontSz" for="des" ptType="node" op="equ" val="65"/>
        </dgm:constrLst>
      </dgm:else>
    </dgm:choose>
    <dgm:ruleLst/>
    <dgm:choose name="Name5">
      <dgm:if name="Name6" axis="ch" ptType="node" func="cnt" op="gte" val="1">
        <dgm:layoutNode name="comp1">
          <dgm:alg type="composite"/>
          <dgm:shape xmlns:r="http://schemas.openxmlformats.org/officeDocument/2006/relationships" r:blip="">
            <dgm:adjLst/>
          </dgm:shape>
          <dgm:presOf/>
          <dgm:choose name="Name7">
            <dgm:if name="Name8" axis="ch" ptType="node" func="cnt" op="equ" val="1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5"/>
                <dgm:constr type="w" for="ch" forName="c1text" refType="w" refFor="ch" refForName="circle1" fact="0.70711"/>
                <dgm:constr type="h" for="ch" forName="c1text" refType="h" refFor="ch" refForName="circle1" fact="0.5"/>
              </dgm:constrLst>
            </dgm:if>
            <dgm:if name="Name9" axis="ch" ptType="node" func="cnt" op="equ" val="2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6"/>
                <dgm:constr type="w" for="ch" forName="c1text" refType="w" refFor="ch" refForName="circle1" fact="0.525"/>
                <dgm:constr type="h" for="ch" forName="c1text" refType="h" refFor="ch" refForName="circle1" fact="0.17"/>
              </dgm:constrLst>
            </dgm:if>
            <dgm:if name="Name10" axis="ch" ptType="node" func="cnt" op="equ" val="3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3495"/>
                <dgm:constr type="h" for="ch" forName="c1text" refType="h" refFor="ch" refForName="circle1" fact="0.15"/>
              </dgm:constrLst>
            </dgm:if>
            <dgm:if name="Name11" axis="ch" ptType="node" func="cnt" op="equ" val="4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2796"/>
                <dgm:constr type="h" for="ch" forName="c1text" refType="h" refFor="ch" refForName="circle1" fact="0.15"/>
              </dgm:constrLst>
            </dgm:if>
            <dgm:if name="Name12" axis="ch" ptType="node" func="cnt" op="gte" val="5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"/>
                <dgm:constr type="w" for="ch" forName="c1text" refType="w" refFor="ch" refForName="circle1" fact="0.375"/>
                <dgm:constr type="h" for="ch" forName="c1text" refType="h" refFor="ch" refForName="circle1" fact="0.1"/>
              </dgm:constrLst>
            </dgm:if>
            <dgm:else name="Name13"/>
          </dgm:choose>
          <dgm:ruleLst/>
          <dgm:layoutNode name="circle1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1 1" cnt="1 0"/>
            <dgm:constrLst>
              <dgm:constr type="h" refType="w"/>
            </dgm:constrLst>
            <dgm:ruleLst/>
          </dgm:layoutNode>
          <dgm:layoutNode name="c1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1 1" cnt="1 0"/>
            <dgm:constrLst/>
            <dgm:ruleLst>
              <dgm:rule type="primFontSz" val="5" fact="NaN" max="NaN"/>
            </dgm:ruleLst>
          </dgm:layoutNode>
        </dgm:layoutNode>
      </dgm:if>
      <dgm:else name="Name14"/>
    </dgm:choose>
    <dgm:choose name="Name15">
      <dgm:if name="Name16" axis="ch" ptType="node" func="cnt" op="gte" val="2">
        <dgm:layoutNode name="comp2">
          <dgm:alg type="composite"/>
          <dgm:shape xmlns:r="http://schemas.openxmlformats.org/officeDocument/2006/relationships" r:blip="">
            <dgm:adjLst/>
          </dgm:shape>
          <dgm:presOf/>
          <dgm:choose name="Name17">
            <dgm:if name="Name18" axis="ch" ptType="node" func="cnt" op="equ" val="2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5"/>
                <dgm:constr type="w" for="ch" forName="c2text" refType="w" refFor="ch" refForName="circle2" fact="0.70711"/>
                <dgm:constr type="h" for="ch" forName="c2text" refType="h" refFor="ch" refForName="circle2" fact="0.5"/>
              </dgm:constrLst>
            </dgm:if>
            <dgm:if name="Name19" axis="ch" ptType="node" func="cnt" op="equ" val="3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625"/>
                <dgm:constr type="w" for="ch" forName="c2text" refType="w" refFor="ch" refForName="circle2" fact="0.466"/>
                <dgm:constr type="h" for="ch" forName="c2text" refType="h" refFor="ch" refForName="circle2" fact="0.1875"/>
              </dgm:constrLst>
            </dgm:if>
            <dgm:if name="Name20" axis="ch" ptType="node" func="cnt" op="equ" val="4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"/>
                <dgm:constr type="w" for="ch" forName="c2text" refType="w" refFor="ch" refForName="circle2" fact="0.3495"/>
                <dgm:constr type="h" for="ch" forName="c2text" refType="h" refFor="ch" refForName="circle2" fact="0.18"/>
              </dgm:constrLst>
            </dgm:if>
            <dgm:if name="Name21" axis="ch" ptType="node" func="cnt" op="gte" val="5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15"/>
                <dgm:constr type="w" for="ch" forName="c2text" refType="w" refFor="ch" refForName="circle2" fact="0.43125"/>
                <dgm:constr type="h" for="ch" forName="c2text" refType="h" refFor="ch" refForName="circle2" fact="0.115"/>
              </dgm:constrLst>
            </dgm:if>
            <dgm:else name="Name22"/>
          </dgm:choose>
          <dgm:ruleLst/>
          <dgm:layoutNode name="circle2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2 1" cnt="1 0"/>
            <dgm:constrLst>
              <dgm:constr type="h" refType="w"/>
            </dgm:constrLst>
            <dgm:ruleLst/>
          </dgm:layoutNode>
          <dgm:layoutNode name="c2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2 1" cnt="1 0"/>
            <dgm:constrLst/>
            <dgm:ruleLst>
              <dgm:rule type="primFontSz" val="5" fact="NaN" max="NaN"/>
            </dgm:ruleLst>
          </dgm:layoutNode>
        </dgm:layoutNode>
      </dgm:if>
      <dgm:else name="Name23"/>
    </dgm:choose>
    <dgm:choose name="Name24">
      <dgm:if name="Name25" axis="ch" ptType="node" func="cnt" op="gte" val="3">
        <dgm:layoutNode name="comp3">
          <dgm:alg type="composite"/>
          <dgm:shape xmlns:r="http://schemas.openxmlformats.org/officeDocument/2006/relationships" r:blip="">
            <dgm:adjLst/>
          </dgm:shape>
          <dgm:presOf/>
          <dgm:choose name="Name26">
            <dgm:if name="Name27" axis="ch" ptType="node" func="cnt" op="equ" val="3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5"/>
                <dgm:constr type="w" for="ch" forName="c3text" refType="w" refFor="ch" refForName="circle3" fact="0.70711"/>
                <dgm:constr type="h" for="ch" forName="c3text" refType="h" refFor="ch" refForName="circle3" fact="0.5"/>
              </dgm:constrLst>
            </dgm:if>
            <dgm:if name="Name28" axis="ch" ptType="node" func="cnt" op="equ" val="4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875"/>
                <dgm:constr type="w" for="ch" forName="c3text" refType="w" refFor="ch" refForName="circle3" fact="0.466"/>
                <dgm:constr type="h" for="ch" forName="c3text" refType="h" refFor="ch" refForName="circle3" fact="0.225"/>
              </dgm:constrLst>
            </dgm:if>
            <dgm:if name="Name29" axis="ch" ptType="node" func="cnt" op="gte" val="5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38"/>
                <dgm:constr type="w" for="ch" forName="c3text" refType="w" refFor="ch" refForName="circle3" fact="0.5175"/>
                <dgm:constr type="h" for="ch" forName="c3text" refType="h" refFor="ch" refForName="circle3" fact="0.138"/>
              </dgm:constrLst>
            </dgm:if>
            <dgm:else name="Name30"/>
          </dgm:choose>
          <dgm:ruleLst/>
          <dgm:layoutNode name="circle3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3 1" cnt="1 0"/>
            <dgm:constrLst>
              <dgm:constr type="h" refType="w"/>
            </dgm:constrLst>
            <dgm:ruleLst/>
          </dgm:layoutNode>
          <dgm:layoutNode name="c3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3 1" cnt="1 0"/>
            <dgm:constrLst/>
            <dgm:ruleLst>
              <dgm:rule type="primFontSz" val="5" fact="NaN" max="NaN"/>
            </dgm:ruleLst>
          </dgm:layoutNode>
        </dgm:layoutNode>
      </dgm:if>
      <dgm:else name="Name31"/>
    </dgm:choose>
    <dgm:choose name="Name32">
      <dgm:if name="Name33" axis="ch" ptType="node" func="cnt" op="gte" val="4">
        <dgm:layoutNode name="comp4">
          <dgm:alg type="composite"/>
          <dgm:shape xmlns:r="http://schemas.openxmlformats.org/officeDocument/2006/relationships" r:blip="">
            <dgm:adjLst/>
          </dgm:shape>
          <dgm:presOf/>
          <dgm:choose name="Name34">
            <dgm:if name="Name35" axis="ch" ptType="node" func="cnt" op="equ" val="4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5"/>
                <dgm:constr type="w" for="ch" forName="c4text" refType="w" refFor="ch" refForName="circle4" fact="0.70711"/>
                <dgm:constr type="h" for="ch" forName="c4text" refType="h" refFor="ch" refForName="circle4" fact="0.5"/>
              </dgm:constrLst>
            </dgm:if>
            <dgm:if name="Name36" axis="ch" ptType="node" func="cnt" op="gte" val="5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18"/>
                <dgm:constr type="w" for="ch" forName="c4text" refType="w" refFor="ch" refForName="circle4" fact="0.54"/>
                <dgm:constr type="h" for="ch" forName="c4text" refType="h" refFor="ch" refForName="circle4" fact="0.18"/>
              </dgm:constrLst>
            </dgm:if>
            <dgm:else name="Name37"/>
          </dgm:choose>
          <dgm:ruleLst/>
          <dgm:layoutNode name="circle4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4 1" cnt="1 0"/>
            <dgm:constrLst>
              <dgm:constr type="h" refType="w"/>
            </dgm:constrLst>
            <dgm:ruleLst/>
          </dgm:layoutNode>
          <dgm:layoutNode name="c4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4 1" cnt="1 0"/>
            <dgm:constrLst/>
            <dgm:ruleLst>
              <dgm:rule type="primFontSz" val="5" fact="NaN" max="NaN"/>
            </dgm:ruleLst>
          </dgm:layoutNode>
        </dgm:layoutNode>
      </dgm:if>
      <dgm:else name="Name38"/>
    </dgm:choose>
    <dgm:choose name="Name39">
      <dgm:if name="Name40" axis="ch" ptType="node" func="cnt" op="gte" val="5">
        <dgm:layoutNode name="comp5">
          <dgm:alg type="composite"/>
          <dgm:shape xmlns:r="http://schemas.openxmlformats.org/officeDocument/2006/relationships" r:blip="">
            <dgm:adjLst/>
          </dgm:shape>
          <dgm:presOf/>
          <dgm:choose name="Name41">
            <dgm:if name="Name42" axis="ch" ptType="node" func="cnt" op="equ" val="5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5"/>
                <dgm:constr type="w" for="ch" forName="c5text" refType="w" refFor="ch" refForName="circle5" fact="0.70711"/>
                <dgm:constr type="h" for="ch" forName="c5text" refType="h" refFor="ch" refForName="circle5" fact="0.5"/>
              </dgm:constrLst>
            </dgm:if>
            <dgm:if name="Name43" axis="ch" ptType="node" func="cnt" op="gte" val="6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25"/>
                <dgm:constr type="w" for="ch" forName="c5text" refType="w" refFor="ch" refForName="circle5" fact="0.65"/>
                <dgm:constr type="h" for="ch" forName="c5text" refType="h" refFor="ch" refForName="circle5" fact="0.25"/>
              </dgm:constrLst>
            </dgm:if>
            <dgm:else name="Name44"/>
          </dgm:choose>
          <dgm:ruleLst/>
          <dgm:layoutNode name="circle5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5 1" cnt="1 0"/>
            <dgm:constrLst>
              <dgm:constr type="h" refType="w"/>
            </dgm:constrLst>
            <dgm:ruleLst/>
          </dgm:layoutNode>
          <dgm:layoutNode name="c5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5 1" cnt="1 0"/>
            <dgm:constrLst/>
            <dgm:ruleLst>
              <dgm:rule type="primFontSz" val="5" fact="NaN" max="NaN"/>
            </dgm:ruleLst>
          </dgm:layoutNode>
        </dgm:layoutNode>
      </dgm:if>
      <dgm:else name="Name45"/>
    </dgm:choose>
    <dgm:choose name="Name46">
      <dgm:if name="Name47" axis="ch" ptType="node" func="cnt" op="gte" val="6">
        <dgm:layoutNode name="comp6">
          <dgm:alg type="composite"/>
          <dgm:shape xmlns:r="http://schemas.openxmlformats.org/officeDocument/2006/relationships" r:blip="">
            <dgm:adjLst/>
          </dgm:shape>
          <dgm:presOf/>
          <dgm:choose name="Name48">
            <dgm:if name="Name49" axis="ch" ptType="node" func="cnt" op="equ" val="6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5"/>
                <dgm:constr type="w" for="ch" forName="c6text" refType="w" refFor="ch" refForName="circle6" fact="0.70711"/>
                <dgm:constr type="h" for="ch" forName="c6text" refType="h" refFor="ch" refForName="circle6" fact="0.5"/>
              </dgm:constrLst>
            </dgm:if>
            <dgm:if name="Name50" axis="ch" ptType="node" func="cnt" op="gte" val="7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27"/>
                <dgm:constr type="w" for="ch" forName="c6text" refType="w" refFor="ch" refForName="circle6" fact="0.68"/>
                <dgm:constr type="h" for="ch" forName="c6text" refType="h" refFor="ch" refForName="circle6" fact="0.241"/>
              </dgm:constrLst>
            </dgm:if>
            <dgm:else name="Name51"/>
          </dgm:choose>
          <dgm:ruleLst/>
          <dgm:layoutNode name="circle6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6 1" cnt="1 0"/>
            <dgm:constrLst>
              <dgm:constr type="h" refType="w"/>
            </dgm:constrLst>
            <dgm:ruleLst/>
          </dgm:layoutNode>
          <dgm:layoutNode name="c6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6 1" cnt="1 0"/>
            <dgm:constrLst/>
            <dgm:ruleLst>
              <dgm:rule type="primFontSz" val="5" fact="NaN" max="NaN"/>
            </dgm:ruleLst>
          </dgm:layoutNode>
        </dgm:layoutNode>
      </dgm:if>
      <dgm:else name="Name52"/>
    </dgm:choose>
    <dgm:choose name="Name53">
      <dgm:if name="Name54" axis="ch" ptType="node" func="cnt" op="gte" val="7">
        <dgm:layoutNode name="comp7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circle7" refType="w"/>
            <dgm:constr type="h" for="ch" forName="circle7" refType="h"/>
            <dgm:constr type="ctrX" for="ch" forName="circle7" refType="w" fact="0.5"/>
            <dgm:constr type="ctrY" for="ch" forName="circle7" refType="h" fact="0.5"/>
            <dgm:constr type="ctrX" for="ch" forName="c7text" refType="w" fact="0.5"/>
            <dgm:constr type="ctrY" for="ch" forName="c7text" refType="h" fact="0.5"/>
            <dgm:constr type="w" for="ch" forName="c7text" refType="w" refFor="ch" refForName="circle7" fact="0.70711"/>
            <dgm:constr type="h" for="ch" forName="c7text" refType="h" refFor="ch" refForName="circle7" fact="0.5"/>
          </dgm:constrLst>
          <dgm:ruleLst/>
          <dgm:layoutNode name="circle7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7 1" cnt="1 0"/>
            <dgm:constrLst>
              <dgm:constr type="h" refType="w"/>
            </dgm:constrLst>
            <dgm:ruleLst/>
          </dgm:layoutNode>
          <dgm:layoutNode name="c7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7 1" cnt="1 0"/>
            <dgm:constrLst/>
            <dgm:ruleLst>
              <dgm:rule type="primFontSz" val="5" fact="NaN" max="NaN"/>
            </dgm:ruleLst>
          </dgm:layoutNode>
        </dgm:layoutNode>
      </dgm:if>
      <dgm:else name="Name55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5E9AF4-84D7-4C2E-86EE-F1EE4F19F179}" type="datetimeFigureOut">
              <a:rPr lang="en-US" smtClean="0"/>
              <a:t>10/17/2018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8DB42E-F5AE-4BEE-AE78-D203235ACF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60619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Artificial intelligence – playing chess in 90s. Face recognition by eye position</a:t>
            </a:r>
          </a:p>
          <a:p>
            <a:r>
              <a:rPr lang="en-US" noProof="0" dirty="0"/>
              <a:t>Machine learning – recommendation engine in 00s (Netflix)?</a:t>
            </a:r>
          </a:p>
          <a:p>
            <a:r>
              <a:rPr lang="en-US" noProof="0" dirty="0"/>
              <a:t>Deep learning – complex algorithm like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DB42E-F5AE-4BEE-AE78-D203235ACF85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11767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https://docs.microsoft.com/en-us/azure/machine-learning/studio/algorithm-choice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DB42E-F5AE-4BEE-AE78-D203235ACF85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4087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https://docs.microsoft.com/en-us/azure/machine-learning/studio/algorithm-choice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DB42E-F5AE-4BEE-AE78-D203235ACF85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8883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https://docs.microsoft.com/en-us/azure/machine-learning/studio/algorithm-choice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DB42E-F5AE-4BEE-AE78-D203235ACF85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1925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https://www.netguru.co/blog/deep-learning-frameworks-comparison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DB42E-F5AE-4BEE-AE78-D203235ACF85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9789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https://medium.com/memory-leak/introducing-redpoints-ml-workflow-landscape-312ca3c91b2f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DB42E-F5AE-4BEE-AE78-D203235ACF85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5758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https://www.import.io/post/the-essential-landscape-of-enterprises-artificial-intelligence-companies/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DB42E-F5AE-4BEE-AE78-D203235ACF85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0689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err="1"/>
              <a:t>Drug</a:t>
            </a:r>
            <a:r>
              <a:rPr lang="pl-PL" dirty="0"/>
              <a:t> </a:t>
            </a:r>
            <a:r>
              <a:rPr lang="pl-PL" dirty="0" err="1"/>
              <a:t>dealing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DB42E-F5AE-4BEE-AE78-D203235ACF85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5458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https://arxiv.org/pdf/1710.08864.pdf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DB42E-F5AE-4BEE-AE78-D203235ACF85}" type="slidenum">
              <a:rPr lang="en-US" smtClean="0"/>
              <a:t>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53172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DB42E-F5AE-4BEE-AE78-D203235ACF85}" type="slidenum">
              <a:rPr lang="en-US" smtClean="0"/>
              <a:t>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63329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DB42E-F5AE-4BEE-AE78-D203235ACF85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42488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"Mensch ärgere Dich nicht" </a:t>
            </a:r>
            <a:r>
              <a:rPr lang="pl-PL" dirty="0"/>
              <a:t> / </a:t>
            </a:r>
            <a:r>
              <a:rPr lang="de-DE" dirty="0"/>
              <a:t>Ludo</a:t>
            </a:r>
            <a:r>
              <a:rPr lang="pl-PL" dirty="0"/>
              <a:t> / Chińczyk</a:t>
            </a:r>
            <a:r>
              <a:rPr lang="de-DE" dirty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DB42E-F5AE-4BEE-AE78-D203235ACF85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29089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Similar as for data warehouse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DB42E-F5AE-4BEE-AE78-D203235ACF85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75021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DB42E-F5AE-4BEE-AE78-D203235ACF85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7882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https://docs.microsoft.com/en-us/azure/machine-learning/studio/algorithm-choice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DB42E-F5AE-4BEE-AE78-D203235ACF85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8761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https://docs.microsoft.com/en-us/azure/machine-learning/studio/algorithm-choice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DB42E-F5AE-4BEE-AE78-D203235ACF85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2522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https://docs.microsoft.com/en-us/azure/machine-learning/studio/algorithm-choice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DB42E-F5AE-4BEE-AE78-D203235ACF85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3366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https://docs.microsoft.com/en-us/azure/machine-learning/studio/algorithm-choice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DB42E-F5AE-4BEE-AE78-D203235ACF85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5180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1930400"/>
            <a:ext cx="9144000" cy="638020"/>
          </a:xfrm>
        </p:spPr>
        <p:txBody>
          <a:bodyPr anchor="b">
            <a:normAutofit/>
          </a:bodyPr>
          <a:lstStyle>
            <a:lvl1pPr algn="ctr">
              <a:defRPr sz="3600" b="0" i="0">
                <a:solidFill>
                  <a:schemeClr val="bg1"/>
                </a:solidFill>
                <a:latin typeface="Roboto Mono Medium" charset="0"/>
                <a:ea typeface="Roboto Mono Medium" charset="0"/>
                <a:cs typeface="Roboto Mono Medium" charset="0"/>
              </a:defRPr>
            </a:lvl1pPr>
          </a:lstStyle>
          <a:p>
            <a:r>
              <a:rPr lang="pl-PL" err="1"/>
              <a:t>Section</a:t>
            </a:r>
            <a:r>
              <a:rPr lang="pl-PL"/>
              <a:t> </a:t>
            </a:r>
            <a:r>
              <a:rPr lang="en-US"/>
              <a:t>title</a:t>
            </a:r>
            <a:endParaRPr lang="pl-PL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24000" y="2880341"/>
            <a:ext cx="9144000" cy="459759"/>
          </a:xfrm>
        </p:spPr>
        <p:txBody>
          <a:bodyPr>
            <a:normAutofit/>
          </a:bodyPr>
          <a:lstStyle>
            <a:lvl1pPr marL="0" indent="0" algn="ctr">
              <a:buNone/>
              <a:defRPr sz="2400" b="0">
                <a:solidFill>
                  <a:schemeClr val="bg1"/>
                </a:solidFill>
                <a:latin typeface="Muli" charset="0"/>
                <a:ea typeface="Muli" charset="0"/>
                <a:cs typeface="Muli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 err="1"/>
              <a:t>Section</a:t>
            </a:r>
            <a:r>
              <a:rPr lang="pl-PL"/>
              <a:t> </a:t>
            </a:r>
            <a:r>
              <a:rPr lang="en-US"/>
              <a:t>subtitle</a:t>
            </a:r>
            <a:endParaRPr lang="pl-PL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1524000" y="3699478"/>
            <a:ext cx="9144000" cy="41532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Muli" charset="0"/>
                <a:ea typeface="Muli" charset="0"/>
                <a:cs typeface="Muli" charset="0"/>
              </a:defRPr>
            </a:lvl1pPr>
          </a:lstStyle>
          <a:p>
            <a:pPr lvl="0"/>
            <a:r>
              <a:rPr lang="pl-PL" err="1"/>
              <a:t>Section</a:t>
            </a:r>
            <a:r>
              <a:rPr lang="pl-PL"/>
              <a:t> </a:t>
            </a:r>
            <a:r>
              <a:rPr lang="en-US"/>
              <a:t>intro text</a:t>
            </a:r>
          </a:p>
        </p:txBody>
      </p:sp>
    </p:spTree>
    <p:extLst>
      <p:ext uri="{BB962C8B-B14F-4D97-AF65-F5344CB8AC3E}">
        <p14:creationId xmlns:p14="http://schemas.microsoft.com/office/powerpoint/2010/main" val="3190237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rte_ ba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6">
            <a:extLst>
              <a:ext uri="{FF2B5EF4-FFF2-40B4-BE49-F238E27FC236}">
                <a16:creationId xmlns:a16="http://schemas.microsoft.com/office/drawing/2014/main" id="{3880AFE4-3E1C-40B3-BDCF-504D990CFB7A}"/>
              </a:ext>
            </a:extLst>
          </p:cNvPr>
          <p:cNvSpPr txBox="1">
            <a:spLocks/>
          </p:cNvSpPr>
          <p:nvPr userDrawn="1"/>
        </p:nvSpPr>
        <p:spPr>
          <a:xfrm>
            <a:off x="1524000" y="1524001"/>
            <a:ext cx="9144000" cy="16764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>
                <a:solidFill>
                  <a:schemeClr val="bg1"/>
                </a:solidFill>
                <a:latin typeface="Roboto Mono Medium" charset="0"/>
                <a:ea typeface="Roboto Mono Medium" charset="0"/>
                <a:cs typeface="Roboto Mono Medium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 b="1" dirty="0">
                <a:latin typeface="Muli" panose="00000500000000000000"/>
              </a:rPr>
              <a:t>Forte_</a:t>
            </a:r>
            <a:r>
              <a:rPr lang="en-US" dirty="0">
                <a:latin typeface="Muli" panose="00000500000000000000"/>
              </a:rPr>
              <a:t> Digital</a:t>
            </a:r>
          </a:p>
        </p:txBody>
      </p:sp>
      <p:sp>
        <p:nvSpPr>
          <p:cNvPr id="4" name="Plassholder for tekst 4">
            <a:extLst>
              <a:ext uri="{FF2B5EF4-FFF2-40B4-BE49-F238E27FC236}">
                <a16:creationId xmlns:a16="http://schemas.microsoft.com/office/drawing/2014/main" id="{F429A867-4ADD-4185-A5A0-3EE92376FE1A}"/>
              </a:ext>
            </a:extLst>
          </p:cNvPr>
          <p:cNvSpPr txBox="1">
            <a:spLocks/>
          </p:cNvSpPr>
          <p:nvPr userDrawn="1"/>
        </p:nvSpPr>
        <p:spPr>
          <a:xfrm>
            <a:off x="2438400" y="3380304"/>
            <a:ext cx="7315200" cy="18774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Muli" charset="0"/>
                <a:ea typeface="Muli" charset="0"/>
                <a:cs typeface="Muli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Roboto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Roboto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Roboto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Roboto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nb-NO" sz="16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Muli" charset="0"/>
              </a:rPr>
              <a:t>www.fortedigital.no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nb-NO" sz="16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Muli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nb-NO" sz="16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Muli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nb-NO" sz="16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Muli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nb-NO" sz="16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Muli" charset="0"/>
              </a:rPr>
              <a:t>Oslo | Krakow</a:t>
            </a:r>
          </a:p>
        </p:txBody>
      </p:sp>
    </p:spTree>
    <p:extLst>
      <p:ext uri="{BB962C8B-B14F-4D97-AF65-F5344CB8AC3E}">
        <p14:creationId xmlns:p14="http://schemas.microsoft.com/office/powerpoint/2010/main" val="26851526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Main center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59A49FC-C154-418A-87F3-7CF5AD0000BD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38200" y="1463675"/>
            <a:ext cx="10515600" cy="4157663"/>
          </a:xfrm>
        </p:spPr>
        <p:txBody>
          <a:bodyPr/>
          <a:lstStyle>
            <a:lvl1pPr>
              <a:defRPr>
                <a:latin typeface="Muli"/>
              </a:defRPr>
            </a:lvl1pPr>
            <a:lvl2pPr>
              <a:defRPr>
                <a:latin typeface="Muli"/>
              </a:defRPr>
            </a:lvl2pPr>
            <a:lvl3pPr>
              <a:defRPr>
                <a:latin typeface="Muli"/>
              </a:defRPr>
            </a:lvl3pPr>
            <a:lvl4pPr>
              <a:defRPr>
                <a:latin typeface="Muli"/>
              </a:defRPr>
            </a:lvl4pPr>
            <a:lvl5pPr>
              <a:defRPr>
                <a:latin typeface="Muli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C7C404-D0AD-4C05-A4CA-52EBA7FE3A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473075"/>
          </a:xfrm>
        </p:spPr>
        <p:txBody>
          <a:bodyPr>
            <a:normAutofit/>
          </a:bodyPr>
          <a:lstStyle>
            <a:lvl1pPr algn="ctr">
              <a:defRPr sz="2000" b="1" cap="all" baseline="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00CBC7F-9049-40FC-BC62-EBF451760AAD}"/>
              </a:ext>
            </a:extLst>
          </p:cNvPr>
          <p:cNvCxnSpPr>
            <a:cxnSpLocks/>
          </p:cNvCxnSpPr>
          <p:nvPr userDrawn="1"/>
        </p:nvCxnSpPr>
        <p:spPr>
          <a:xfrm>
            <a:off x="4404946" y="842667"/>
            <a:ext cx="3382108" cy="0"/>
          </a:xfrm>
          <a:prstGeom prst="line">
            <a:avLst/>
          </a:prstGeom>
          <a:noFill/>
          <a:ln w="3175" cap="flat" cmpd="sng" algn="ctr">
            <a:solidFill>
              <a:srgbClr val="B2B6C4"/>
            </a:solidFill>
            <a:prstDash val="solid"/>
            <a:miter lim="800000"/>
          </a:ln>
          <a:effectLst/>
        </p:spPr>
      </p:cxnSp>
    </p:spTree>
    <p:extLst>
      <p:ext uri="{BB962C8B-B14F-4D97-AF65-F5344CB8AC3E}">
        <p14:creationId xmlns:p14="http://schemas.microsoft.com/office/powerpoint/2010/main" val="4695108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1930400"/>
            <a:ext cx="9144000" cy="638020"/>
          </a:xfrm>
        </p:spPr>
        <p:txBody>
          <a:bodyPr anchor="b">
            <a:normAutofit/>
          </a:bodyPr>
          <a:lstStyle>
            <a:lvl1pPr algn="ctr">
              <a:defRPr sz="3600" b="0" i="0">
                <a:solidFill>
                  <a:schemeClr val="tx1"/>
                </a:solidFill>
                <a:latin typeface="Roboto Mono Medium" charset="0"/>
                <a:ea typeface="Roboto Mono Medium" charset="0"/>
                <a:cs typeface="Roboto Mono Medium" charset="0"/>
              </a:defRPr>
            </a:lvl1pPr>
          </a:lstStyle>
          <a:p>
            <a:r>
              <a:rPr lang="pl-PL" err="1"/>
              <a:t>Section</a:t>
            </a:r>
            <a:r>
              <a:rPr lang="pl-PL"/>
              <a:t> </a:t>
            </a:r>
            <a:r>
              <a:rPr lang="en-US"/>
              <a:t>title</a:t>
            </a:r>
            <a:endParaRPr lang="pl-PL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24000" y="2880341"/>
            <a:ext cx="9144000" cy="459759"/>
          </a:xfrm>
        </p:spPr>
        <p:txBody>
          <a:bodyPr>
            <a:norm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  <a:latin typeface="Muli" charset="0"/>
                <a:ea typeface="Muli" charset="0"/>
                <a:cs typeface="Muli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 err="1"/>
              <a:t>Section</a:t>
            </a:r>
            <a:r>
              <a:rPr lang="pl-PL"/>
              <a:t> </a:t>
            </a:r>
            <a:r>
              <a:rPr lang="en-US"/>
              <a:t>subtitle</a:t>
            </a:r>
            <a:endParaRPr lang="pl-PL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1524000" y="3699478"/>
            <a:ext cx="9144000" cy="41532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  <a:latin typeface="Muli" charset="0"/>
                <a:ea typeface="Muli" charset="0"/>
                <a:cs typeface="Muli" charset="0"/>
              </a:defRPr>
            </a:lvl1pPr>
          </a:lstStyle>
          <a:p>
            <a:pPr lvl="0"/>
            <a:r>
              <a:rPr lang="pl-PL" err="1"/>
              <a:t>Section</a:t>
            </a:r>
            <a:r>
              <a:rPr lang="pl-PL"/>
              <a:t> </a:t>
            </a:r>
            <a:r>
              <a:rPr lang="en-US"/>
              <a:t>intro text</a:t>
            </a:r>
          </a:p>
        </p:txBody>
      </p:sp>
    </p:spTree>
    <p:extLst>
      <p:ext uri="{BB962C8B-B14F-4D97-AF65-F5344CB8AC3E}">
        <p14:creationId xmlns:p14="http://schemas.microsoft.com/office/powerpoint/2010/main" val="27768266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7C404-D0AD-4C05-A4CA-52EBA7FE3A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5400" y="365124"/>
            <a:ext cx="9753600" cy="1325563"/>
          </a:xfrm>
        </p:spPr>
        <p:txBody>
          <a:bodyPr>
            <a:noAutofit/>
          </a:bodyPr>
          <a:lstStyle>
            <a:lvl1pPr algn="l">
              <a:defRPr sz="4000" b="0" cap="none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6374FD0-8BF2-475A-A864-90B1D24D65A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95400" y="2095500"/>
            <a:ext cx="9753600" cy="3630613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Muli" panose="00000500000000000000"/>
              </a:defRPr>
            </a:lvl1pPr>
            <a:lvl2pPr>
              <a:defRPr>
                <a:solidFill>
                  <a:schemeClr val="tx1"/>
                </a:solidFill>
                <a:latin typeface="Muli" panose="00000500000000000000"/>
              </a:defRPr>
            </a:lvl2pPr>
            <a:lvl3pPr>
              <a:defRPr>
                <a:solidFill>
                  <a:schemeClr val="tx1"/>
                </a:solidFill>
                <a:latin typeface="Muli" panose="00000500000000000000"/>
              </a:defRPr>
            </a:lvl3pPr>
            <a:lvl4pPr>
              <a:defRPr>
                <a:solidFill>
                  <a:schemeClr val="tx1"/>
                </a:solidFill>
                <a:latin typeface="Muli" panose="00000500000000000000"/>
              </a:defRPr>
            </a:lvl4pPr>
            <a:lvl5pPr>
              <a:defRPr>
                <a:solidFill>
                  <a:schemeClr val="tx1"/>
                </a:solidFill>
                <a:latin typeface="Muli" panose="00000500000000000000"/>
              </a:defRPr>
            </a:lvl5pPr>
          </a:lstStyle>
          <a:p>
            <a:pPr lvl="0"/>
            <a:r>
              <a:rPr lang="pl-PL" err="1"/>
              <a:t>Slide</a:t>
            </a:r>
            <a:r>
              <a:rPr lang="pl-PL"/>
              <a:t> </a:t>
            </a:r>
            <a:r>
              <a:rPr lang="pl-PL" err="1"/>
              <a:t>content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240154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center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59A49FC-C154-418A-87F3-7CF5AD0000BD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38200" y="1463675"/>
            <a:ext cx="10515600" cy="4157663"/>
          </a:xfrm>
        </p:spPr>
        <p:txBody>
          <a:bodyPr/>
          <a:lstStyle>
            <a:lvl1pPr>
              <a:defRPr>
                <a:latin typeface="Muli"/>
              </a:defRPr>
            </a:lvl1pPr>
            <a:lvl2pPr>
              <a:defRPr>
                <a:latin typeface="Muli"/>
              </a:defRPr>
            </a:lvl2pPr>
            <a:lvl3pPr>
              <a:defRPr>
                <a:latin typeface="Muli"/>
              </a:defRPr>
            </a:lvl3pPr>
            <a:lvl4pPr>
              <a:defRPr>
                <a:latin typeface="Muli"/>
              </a:defRPr>
            </a:lvl4pPr>
            <a:lvl5pPr>
              <a:defRPr>
                <a:latin typeface="Muli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C7C404-D0AD-4C05-A4CA-52EBA7FE3A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473075"/>
          </a:xfrm>
        </p:spPr>
        <p:txBody>
          <a:bodyPr>
            <a:normAutofit/>
          </a:bodyPr>
          <a:lstStyle>
            <a:lvl1pPr algn="ctr">
              <a:defRPr sz="2000" b="1" cap="all" baseline="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00CBC7F-9049-40FC-BC62-EBF451760AAD}"/>
              </a:ext>
            </a:extLst>
          </p:cNvPr>
          <p:cNvCxnSpPr>
            <a:cxnSpLocks/>
          </p:cNvCxnSpPr>
          <p:nvPr userDrawn="1"/>
        </p:nvCxnSpPr>
        <p:spPr>
          <a:xfrm>
            <a:off x="4404946" y="842667"/>
            <a:ext cx="3382108" cy="0"/>
          </a:xfrm>
          <a:prstGeom prst="line">
            <a:avLst/>
          </a:prstGeom>
          <a:noFill/>
          <a:ln w="3175" cap="flat" cmpd="sng" algn="ctr">
            <a:solidFill>
              <a:srgbClr val="B2B6C4"/>
            </a:solidFill>
            <a:prstDash val="solid"/>
            <a:miter lim="800000"/>
          </a:ln>
          <a:effectLst/>
        </p:spPr>
      </p:cxnSp>
    </p:spTree>
    <p:extLst>
      <p:ext uri="{BB962C8B-B14F-4D97-AF65-F5344CB8AC3E}">
        <p14:creationId xmlns:p14="http://schemas.microsoft.com/office/powerpoint/2010/main" val="334331929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oter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816230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84976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fullscree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1DADBFB-C527-4D2D-BDF8-D1D8C1C479F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42025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 i="0">
                <a:solidFill>
                  <a:schemeClr val="tx1"/>
                </a:solidFill>
                <a:latin typeface="Roboto Mono Medium" charset="0"/>
                <a:ea typeface="Roboto Mono Medium" charset="0"/>
                <a:cs typeface="Roboto Mono Medium" charset="0"/>
              </a:defRPr>
            </a:lvl1pPr>
          </a:lstStyle>
          <a:p>
            <a:r>
              <a:rPr lang="en-US"/>
              <a:t>Agenda</a:t>
            </a:r>
            <a:endParaRPr lang="pl-PL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3" hasCustomPrompt="1"/>
          </p:nvPr>
        </p:nvSpPr>
        <p:spPr>
          <a:xfrm>
            <a:off x="2625196" y="2006600"/>
            <a:ext cx="6807200" cy="3903663"/>
          </a:xfrm>
        </p:spPr>
        <p:txBody>
          <a:bodyPr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600">
                <a:solidFill>
                  <a:srgbClr val="A3A7B7"/>
                </a:solidFill>
                <a:latin typeface="Roboto"/>
              </a:defRPr>
            </a:lvl1pPr>
            <a:lvl2pPr marL="0" indent="0" algn="ctr"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  <a:latin typeface="Muli" charset="0"/>
                <a:ea typeface="Muli" charset="0"/>
                <a:cs typeface="Muli" charset="0"/>
              </a:defRPr>
            </a:lvl2pPr>
            <a:lvl3pPr marL="0" indent="0" algn="ctr">
              <a:buFontTx/>
              <a:buNone/>
              <a:defRPr sz="3000"/>
            </a:lvl3pPr>
            <a:lvl4pPr marL="1371600" indent="0" algn="ctr">
              <a:buFontTx/>
              <a:buNone/>
              <a:defRPr/>
            </a:lvl4pPr>
            <a:lvl5pPr marL="1828800" indent="0" algn="ctr">
              <a:buFontTx/>
              <a:buNone/>
              <a:defRPr/>
            </a:lvl5pPr>
          </a:lstStyle>
          <a:p>
            <a:pPr lvl="0"/>
            <a:r>
              <a:rPr lang="pl-PL"/>
              <a:t>01</a:t>
            </a:r>
          </a:p>
          <a:p>
            <a:pPr lvl="1"/>
            <a:r>
              <a:rPr lang="pl-PL" err="1"/>
              <a:t>Topic</a:t>
            </a:r>
            <a:r>
              <a:rPr lang="pl-PL"/>
              <a:t> 1</a:t>
            </a:r>
          </a:p>
          <a:p>
            <a:pPr lvl="0"/>
            <a:r>
              <a:rPr lang="pl-PL"/>
              <a:t>02</a:t>
            </a:r>
          </a:p>
          <a:p>
            <a:pPr lvl="1"/>
            <a:r>
              <a:rPr lang="pl-PL" err="1"/>
              <a:t>Topic</a:t>
            </a:r>
            <a:r>
              <a:rPr lang="pl-PL"/>
              <a:t> 2</a:t>
            </a:r>
          </a:p>
          <a:p>
            <a:pPr lvl="1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58152546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with pictur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9E1B3F2-02A4-4DCA-AF4B-9A37EAFDFCA5}"/>
              </a:ext>
            </a:extLst>
          </p:cNvPr>
          <p:cNvSpPr/>
          <p:nvPr userDrawn="1"/>
        </p:nvSpPr>
        <p:spPr>
          <a:xfrm>
            <a:off x="6675438" y="0"/>
            <a:ext cx="5516562" cy="6858000"/>
          </a:xfrm>
          <a:custGeom>
            <a:avLst/>
            <a:gdLst>
              <a:gd name="connsiteX0" fmla="*/ 2758280 w 5516562"/>
              <a:gd name="connsiteY0" fmla="*/ 1744433 h 6858000"/>
              <a:gd name="connsiteX1" fmla="*/ 1112042 w 5516562"/>
              <a:gd name="connsiteY1" fmla="*/ 3390671 h 6858000"/>
              <a:gd name="connsiteX2" fmla="*/ 2758280 w 5516562"/>
              <a:gd name="connsiteY2" fmla="*/ 5036909 h 6858000"/>
              <a:gd name="connsiteX3" fmla="*/ 4404518 w 5516562"/>
              <a:gd name="connsiteY3" fmla="*/ 3390671 h 6858000"/>
              <a:gd name="connsiteX4" fmla="*/ 2758280 w 5516562"/>
              <a:gd name="connsiteY4" fmla="*/ 1744433 h 6858000"/>
              <a:gd name="connsiteX5" fmla="*/ 0 w 5516562"/>
              <a:gd name="connsiteY5" fmla="*/ 0 h 6858000"/>
              <a:gd name="connsiteX6" fmla="*/ 5516562 w 5516562"/>
              <a:gd name="connsiteY6" fmla="*/ 0 h 6858000"/>
              <a:gd name="connsiteX7" fmla="*/ 5516562 w 5516562"/>
              <a:gd name="connsiteY7" fmla="*/ 6858000 h 6858000"/>
              <a:gd name="connsiteX8" fmla="*/ 0 w 5516562"/>
              <a:gd name="connsiteY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516562" h="6858000">
                <a:moveTo>
                  <a:pt x="2758280" y="1744433"/>
                </a:moveTo>
                <a:cubicBezTo>
                  <a:pt x="1849088" y="1744433"/>
                  <a:pt x="1112042" y="2481479"/>
                  <a:pt x="1112042" y="3390671"/>
                </a:cubicBezTo>
                <a:cubicBezTo>
                  <a:pt x="1112042" y="4299863"/>
                  <a:pt x="1849088" y="5036909"/>
                  <a:pt x="2758280" y="5036909"/>
                </a:cubicBezTo>
                <a:cubicBezTo>
                  <a:pt x="3667472" y="5036909"/>
                  <a:pt x="4404518" y="4299863"/>
                  <a:pt x="4404518" y="3390671"/>
                </a:cubicBezTo>
                <a:cubicBezTo>
                  <a:pt x="4404518" y="2481479"/>
                  <a:pt x="3667472" y="1744433"/>
                  <a:pt x="2758280" y="1744433"/>
                </a:cubicBezTo>
                <a:close/>
                <a:moveTo>
                  <a:pt x="0" y="0"/>
                </a:moveTo>
                <a:lnTo>
                  <a:pt x="5516562" y="0"/>
                </a:lnTo>
                <a:lnTo>
                  <a:pt x="551656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Tittel 1">
            <a:extLst>
              <a:ext uri="{FF2B5EF4-FFF2-40B4-BE49-F238E27FC236}">
                <a16:creationId xmlns:a16="http://schemas.microsoft.com/office/drawing/2014/main" id="{4835B2F4-77B5-488D-9F58-0C13B981C4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4454" y="1136342"/>
            <a:ext cx="4339702" cy="554346"/>
          </a:xfrm>
        </p:spPr>
        <p:txBody>
          <a:bodyPr/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pPr algn="l"/>
            <a:r>
              <a:rPr lang="pl-PL" err="1">
                <a:latin typeface="Roboto Mono Medium" pitchFamily="2" charset="0"/>
                <a:ea typeface="Roboto Mono Medium" pitchFamily="2" charset="0"/>
              </a:rPr>
              <a:t>Slide</a:t>
            </a:r>
            <a:r>
              <a:rPr lang="pl-PL">
                <a:latin typeface="Roboto Mono Medium" pitchFamily="2" charset="0"/>
                <a:ea typeface="Roboto Mono Medium" pitchFamily="2" charset="0"/>
              </a:rPr>
              <a:t> </a:t>
            </a:r>
            <a:r>
              <a:rPr lang="pl-PL" err="1">
                <a:latin typeface="Roboto Mono Medium" pitchFamily="2" charset="0"/>
                <a:ea typeface="Roboto Mono Medium" pitchFamily="2" charset="0"/>
              </a:rPr>
              <a:t>title</a:t>
            </a:r>
            <a:endParaRPr lang="nb-NO">
              <a:latin typeface="Roboto Mono Medium" pitchFamily="2" charset="0"/>
              <a:ea typeface="Roboto Mono Medium" pitchFamily="2" charset="0"/>
            </a:endParaRPr>
          </a:p>
        </p:txBody>
      </p:sp>
      <p:sp>
        <p:nvSpPr>
          <p:cNvPr id="13" name="Plassholder for tekst 2">
            <a:extLst>
              <a:ext uri="{FF2B5EF4-FFF2-40B4-BE49-F238E27FC236}">
                <a16:creationId xmlns:a16="http://schemas.microsoft.com/office/drawing/2014/main" id="{D96B2DA8-3768-4A29-886E-93EE63B4C9F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64455" y="2095500"/>
            <a:ext cx="4702946" cy="3630613"/>
          </a:xfrm>
        </p:spPr>
        <p:txBody>
          <a:bodyPr>
            <a:normAutofit/>
          </a:bodyPr>
          <a:lstStyle>
            <a:lvl1pPr marL="0" indent="0">
              <a:buNone/>
              <a:defRPr>
                <a:solidFill>
                  <a:schemeClr val="tx1"/>
                </a:solidFill>
                <a:latin typeface="Muli" panose="00000500000000000000"/>
              </a:defRPr>
            </a:lvl1pPr>
          </a:lstStyle>
          <a:p>
            <a:pPr algn="just">
              <a:lnSpc>
                <a:spcPct val="120000"/>
              </a:lnSpc>
            </a:pPr>
            <a:r>
              <a:rPr lang="pl-PL" sz="2100" err="1"/>
              <a:t>Slide</a:t>
            </a:r>
            <a:r>
              <a:rPr lang="pl-PL" sz="2100"/>
              <a:t> </a:t>
            </a:r>
            <a:r>
              <a:rPr lang="pl-PL" sz="2100" err="1"/>
              <a:t>content</a:t>
            </a:r>
            <a:endParaRPr lang="nb-NO" sz="130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1AF763-303C-4D99-BFCC-5D63B9A2289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785717" y="1760115"/>
            <a:ext cx="3289175" cy="326464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73681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7C404-D0AD-4C05-A4CA-52EBA7FE3A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5400" y="365124"/>
            <a:ext cx="9753600" cy="1325563"/>
          </a:xfrm>
        </p:spPr>
        <p:txBody>
          <a:bodyPr>
            <a:noAutofit/>
          </a:bodyPr>
          <a:lstStyle>
            <a:lvl1pPr algn="l">
              <a:defRPr sz="4000" b="0" cap="none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6374FD0-8BF2-475A-A864-90B1D24D65A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95400" y="2095500"/>
            <a:ext cx="9753600" cy="3630613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Muli" panose="00000500000000000000"/>
              </a:defRPr>
            </a:lvl1pPr>
            <a:lvl2pPr>
              <a:defRPr>
                <a:solidFill>
                  <a:schemeClr val="bg1"/>
                </a:solidFill>
                <a:latin typeface="Muli" panose="00000500000000000000"/>
              </a:defRPr>
            </a:lvl2pPr>
            <a:lvl3pPr>
              <a:defRPr>
                <a:solidFill>
                  <a:schemeClr val="bg1"/>
                </a:solidFill>
                <a:latin typeface="Muli" panose="00000500000000000000"/>
              </a:defRPr>
            </a:lvl3pPr>
            <a:lvl4pPr>
              <a:defRPr>
                <a:solidFill>
                  <a:schemeClr val="bg1"/>
                </a:solidFill>
                <a:latin typeface="Muli" panose="00000500000000000000"/>
              </a:defRPr>
            </a:lvl4pPr>
            <a:lvl5pPr>
              <a:defRPr>
                <a:solidFill>
                  <a:schemeClr val="bg1"/>
                </a:solidFill>
                <a:latin typeface="Muli" panose="00000500000000000000"/>
              </a:defRPr>
            </a:lvl5pPr>
          </a:lstStyle>
          <a:p>
            <a:pPr lvl="0"/>
            <a:r>
              <a:rPr lang="pl-PL" err="1"/>
              <a:t>Slide</a:t>
            </a:r>
            <a:r>
              <a:rPr lang="pl-PL"/>
              <a:t> </a:t>
            </a:r>
            <a:r>
              <a:rPr lang="pl-PL" err="1"/>
              <a:t>content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6609548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rte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C1278DD-3F75-447B-9A73-059FFF6B15A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5452" y="1588452"/>
            <a:ext cx="3681096" cy="3681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64606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rte_ ba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6">
            <a:extLst>
              <a:ext uri="{FF2B5EF4-FFF2-40B4-BE49-F238E27FC236}">
                <a16:creationId xmlns:a16="http://schemas.microsoft.com/office/drawing/2014/main" id="{3880AFE4-3E1C-40B3-BDCF-504D990CFB7A}"/>
              </a:ext>
            </a:extLst>
          </p:cNvPr>
          <p:cNvSpPr txBox="1">
            <a:spLocks/>
          </p:cNvSpPr>
          <p:nvPr userDrawn="1"/>
        </p:nvSpPr>
        <p:spPr>
          <a:xfrm>
            <a:off x="1524000" y="1524001"/>
            <a:ext cx="9144000" cy="16764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>
                <a:solidFill>
                  <a:schemeClr val="bg1"/>
                </a:solidFill>
                <a:latin typeface="Roboto Mono Medium" charset="0"/>
                <a:ea typeface="Roboto Mono Medium" charset="0"/>
                <a:cs typeface="Roboto Mono Medium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 b="1" dirty="0">
                <a:solidFill>
                  <a:schemeClr val="tx1"/>
                </a:solidFill>
                <a:latin typeface="Muli" panose="00000500000000000000"/>
              </a:rPr>
              <a:t>Forte_</a:t>
            </a:r>
            <a:r>
              <a:rPr lang="en-US" dirty="0">
                <a:solidFill>
                  <a:schemeClr val="tx1"/>
                </a:solidFill>
                <a:latin typeface="Muli" panose="00000500000000000000"/>
              </a:rPr>
              <a:t> Digital</a:t>
            </a:r>
          </a:p>
        </p:txBody>
      </p:sp>
      <p:sp>
        <p:nvSpPr>
          <p:cNvPr id="4" name="Plassholder for tekst 4">
            <a:extLst>
              <a:ext uri="{FF2B5EF4-FFF2-40B4-BE49-F238E27FC236}">
                <a16:creationId xmlns:a16="http://schemas.microsoft.com/office/drawing/2014/main" id="{F429A867-4ADD-4185-A5A0-3EE92376FE1A}"/>
              </a:ext>
            </a:extLst>
          </p:cNvPr>
          <p:cNvSpPr txBox="1">
            <a:spLocks/>
          </p:cNvSpPr>
          <p:nvPr userDrawn="1"/>
        </p:nvSpPr>
        <p:spPr>
          <a:xfrm>
            <a:off x="2438400" y="3380304"/>
            <a:ext cx="7315200" cy="18774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Muli" charset="0"/>
                <a:ea typeface="Muli" charset="0"/>
                <a:cs typeface="Muli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Roboto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Roboto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Roboto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Roboto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nb-NO" sz="16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Muli" charset="0"/>
              </a:rPr>
              <a:t>www.fortedigital.no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nb-NO" sz="16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Muli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nb-NO" sz="16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Muli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nb-NO" sz="16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Muli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nb-NO" sz="16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Muli" charset="0"/>
              </a:rPr>
              <a:t>Oslo | Krakow</a:t>
            </a:r>
          </a:p>
        </p:txBody>
      </p:sp>
    </p:spTree>
    <p:extLst>
      <p:ext uri="{BB962C8B-B14F-4D97-AF65-F5344CB8AC3E}">
        <p14:creationId xmlns:p14="http://schemas.microsoft.com/office/powerpoint/2010/main" val="55614701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1930400"/>
            <a:ext cx="9144000" cy="638020"/>
          </a:xfrm>
        </p:spPr>
        <p:txBody>
          <a:bodyPr anchor="b">
            <a:normAutofit/>
          </a:bodyPr>
          <a:lstStyle>
            <a:lvl1pPr algn="ctr">
              <a:defRPr sz="3600" b="0" i="0">
                <a:solidFill>
                  <a:schemeClr val="bg1"/>
                </a:solidFill>
                <a:latin typeface="Roboto Mono Medium" charset="0"/>
                <a:ea typeface="Roboto Mono Medium" charset="0"/>
                <a:cs typeface="Roboto Mono Medium" charset="0"/>
              </a:defRPr>
            </a:lvl1pPr>
          </a:lstStyle>
          <a:p>
            <a:r>
              <a:rPr lang="pl-PL" err="1"/>
              <a:t>Section</a:t>
            </a:r>
            <a:r>
              <a:rPr lang="pl-PL"/>
              <a:t> </a:t>
            </a:r>
            <a:r>
              <a:rPr lang="en-US"/>
              <a:t>title</a:t>
            </a:r>
            <a:endParaRPr lang="pl-PL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24000" y="2880341"/>
            <a:ext cx="9144000" cy="459759"/>
          </a:xfrm>
        </p:spPr>
        <p:txBody>
          <a:bodyPr>
            <a:normAutofit/>
          </a:bodyPr>
          <a:lstStyle>
            <a:lvl1pPr marL="0" indent="0" algn="ctr">
              <a:buNone/>
              <a:defRPr sz="2400" b="0">
                <a:solidFill>
                  <a:schemeClr val="bg1"/>
                </a:solidFill>
                <a:latin typeface="Muli" charset="0"/>
                <a:ea typeface="Muli" charset="0"/>
                <a:cs typeface="Muli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 err="1"/>
              <a:t>Section</a:t>
            </a:r>
            <a:r>
              <a:rPr lang="pl-PL"/>
              <a:t> </a:t>
            </a:r>
            <a:r>
              <a:rPr lang="en-US"/>
              <a:t>subtitle</a:t>
            </a:r>
            <a:endParaRPr lang="pl-PL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1524000" y="3699478"/>
            <a:ext cx="9144000" cy="41532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Muli" charset="0"/>
                <a:ea typeface="Muli" charset="0"/>
                <a:cs typeface="Muli" charset="0"/>
              </a:defRPr>
            </a:lvl1pPr>
          </a:lstStyle>
          <a:p>
            <a:pPr lvl="0"/>
            <a:r>
              <a:rPr lang="pl-PL" err="1"/>
              <a:t>Section</a:t>
            </a:r>
            <a:r>
              <a:rPr lang="pl-PL"/>
              <a:t> </a:t>
            </a:r>
            <a:r>
              <a:rPr lang="en-US"/>
              <a:t>intro text</a:t>
            </a:r>
          </a:p>
        </p:txBody>
      </p:sp>
    </p:spTree>
    <p:extLst>
      <p:ext uri="{BB962C8B-B14F-4D97-AF65-F5344CB8AC3E}">
        <p14:creationId xmlns:p14="http://schemas.microsoft.com/office/powerpoint/2010/main" val="115506096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ot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048108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0522979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erson detail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3149F5E-E964-4AA2-9DDE-6D29090CBB65}"/>
              </a:ext>
            </a:extLst>
          </p:cNvPr>
          <p:cNvSpPr/>
          <p:nvPr userDrawn="1"/>
        </p:nvSpPr>
        <p:spPr>
          <a:xfrm>
            <a:off x="0" y="0"/>
            <a:ext cx="58674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EDBEB53F-4887-4D3F-AB25-DD6D84F625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5801" y="793183"/>
            <a:ext cx="4548631" cy="948872"/>
          </a:xfrm>
        </p:spPr>
        <p:txBody>
          <a:bodyPr/>
          <a:lstStyle>
            <a:lvl1pPr>
              <a:defRPr kumimoji="0" lang="en-US" sz="3500" b="0" i="0" u="none" strike="noStrike" kern="1200" cap="none" spc="0" normalizeH="0" baseline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Mono Medium" charset="0"/>
                <a:ea typeface="Roboto Mono Medium" charset="0"/>
                <a:cs typeface="Roboto Mono Medium" charset="0"/>
              </a:defRPr>
            </a:lvl1pPr>
          </a:lstStyle>
          <a:p>
            <a:r>
              <a:rPr lang="pl-PL" err="1"/>
              <a:t>Your</a:t>
            </a:r>
            <a:r>
              <a:rPr lang="pl-PL"/>
              <a:t> </a:t>
            </a:r>
            <a:r>
              <a:rPr lang="pl-PL" err="1"/>
              <a:t>name</a:t>
            </a:r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F5275826-8551-410D-8C01-9BAD85A60B7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867400" y="0"/>
            <a:ext cx="632460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86C0F353-D5A6-4115-AA95-422651AEF85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85801" y="1961936"/>
            <a:ext cx="3284538" cy="361123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None/>
              <a:defRPr sz="1600"/>
            </a:lvl1pPr>
          </a:lstStyle>
          <a:p>
            <a:pPr lvl="0"/>
            <a:r>
              <a:rPr lang="pl-PL" err="1"/>
              <a:t>Enter</a:t>
            </a:r>
            <a:r>
              <a:rPr lang="pl-PL"/>
              <a:t> </a:t>
            </a:r>
            <a:r>
              <a:rPr lang="pl-PL" err="1"/>
              <a:t>your</a:t>
            </a:r>
            <a:r>
              <a:rPr lang="pl-PL"/>
              <a:t> </a:t>
            </a:r>
            <a:r>
              <a:rPr lang="pl-PL" err="1"/>
              <a:t>Title</a:t>
            </a:r>
            <a:endParaRPr lang="pl-PL"/>
          </a:p>
          <a:p>
            <a:pPr lvl="0"/>
            <a:endParaRPr lang="en-US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A5FB73EE-4776-4D7C-9758-2F7B2E69C1B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2871" y="2493954"/>
            <a:ext cx="3284538" cy="252000"/>
          </a:xfrm>
        </p:spPr>
        <p:txBody>
          <a:bodyPr>
            <a:noAutofit/>
          </a:bodyPr>
          <a:lstStyle>
            <a:lvl1pPr marL="0" indent="0">
              <a:spcBef>
                <a:spcPts val="600"/>
              </a:spcBef>
              <a:buNone/>
              <a:defRPr sz="1600" b="0" u="sng">
                <a:solidFill>
                  <a:srgbClr val="0070C0"/>
                </a:solidFill>
              </a:defRPr>
            </a:lvl1pPr>
          </a:lstStyle>
          <a:p>
            <a:pPr lvl="0"/>
            <a:r>
              <a:rPr lang="pl-PL" err="1"/>
              <a:t>Enter</a:t>
            </a:r>
            <a:r>
              <a:rPr lang="pl-PL"/>
              <a:t> </a:t>
            </a:r>
            <a:r>
              <a:rPr lang="pl-PL" err="1"/>
              <a:t>your</a:t>
            </a:r>
            <a:r>
              <a:rPr lang="pl-PL"/>
              <a:t> email@fortedigital.no</a:t>
            </a:r>
          </a:p>
          <a:p>
            <a:pPr lvl="0"/>
            <a:endParaRPr lang="pl-PL"/>
          </a:p>
          <a:p>
            <a:pPr lvl="0"/>
            <a:endParaRPr lang="pl-PL"/>
          </a:p>
          <a:p>
            <a:pPr lvl="0"/>
            <a:endParaRPr lang="en-US"/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6B482E2D-FA10-4998-A0D4-96377200E11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2871" y="2774294"/>
            <a:ext cx="3284538" cy="252000"/>
          </a:xfrm>
        </p:spPr>
        <p:txBody>
          <a:bodyPr>
            <a:noAutofit/>
          </a:bodyPr>
          <a:lstStyle>
            <a:lvl1pPr marL="0" indent="0">
              <a:spcBef>
                <a:spcPts val="600"/>
              </a:spcBef>
              <a:buNone/>
              <a:defRPr sz="1600"/>
            </a:lvl1pPr>
          </a:lstStyle>
          <a:p>
            <a:pPr lvl="0"/>
            <a:r>
              <a:rPr lang="pl-PL" err="1"/>
              <a:t>Enter</a:t>
            </a:r>
            <a:r>
              <a:rPr lang="pl-PL"/>
              <a:t> </a:t>
            </a:r>
            <a:r>
              <a:rPr lang="pl-PL" err="1"/>
              <a:t>your</a:t>
            </a:r>
            <a:r>
              <a:rPr lang="pl-PL"/>
              <a:t> Telephone</a:t>
            </a:r>
          </a:p>
          <a:p>
            <a:pPr lvl="0"/>
            <a:endParaRPr lang="en-US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F926E0EA-C27E-40BF-8A9C-312DF4ADF8B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72871" y="3054634"/>
            <a:ext cx="3284538" cy="252000"/>
          </a:xfrm>
        </p:spPr>
        <p:txBody>
          <a:bodyPr>
            <a:noAutofit/>
          </a:bodyPr>
          <a:lstStyle>
            <a:lvl1pPr marL="0" indent="0">
              <a:spcBef>
                <a:spcPts val="600"/>
              </a:spcBef>
              <a:buNone/>
              <a:defRPr sz="1600"/>
            </a:lvl1pPr>
          </a:lstStyle>
          <a:p>
            <a:pPr lvl="0"/>
            <a:r>
              <a:rPr lang="pl-PL" err="1"/>
              <a:t>Enter</a:t>
            </a:r>
            <a:r>
              <a:rPr lang="pl-PL"/>
              <a:t> </a:t>
            </a:r>
            <a:r>
              <a:rPr lang="pl-PL" err="1"/>
              <a:t>office</a:t>
            </a:r>
            <a:r>
              <a:rPr lang="pl-PL"/>
              <a:t> </a:t>
            </a:r>
            <a:r>
              <a:rPr lang="pl-PL" err="1"/>
              <a:t>address</a:t>
            </a:r>
            <a:endParaRPr lang="pl-PL"/>
          </a:p>
          <a:p>
            <a:pPr lvl="0"/>
            <a:endParaRPr lang="en-US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A1BE1DBB-410A-42E8-BEE2-509566D9B29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72871" y="3334974"/>
            <a:ext cx="3284538" cy="252000"/>
          </a:xfrm>
        </p:spPr>
        <p:txBody>
          <a:bodyPr>
            <a:noAutofit/>
          </a:bodyPr>
          <a:lstStyle>
            <a:lvl1pPr marL="0" indent="0">
              <a:spcBef>
                <a:spcPts val="600"/>
              </a:spcBef>
              <a:buNone/>
              <a:defRPr sz="1600"/>
            </a:lvl1pPr>
          </a:lstStyle>
          <a:p>
            <a:pPr lvl="0"/>
            <a:r>
              <a:rPr lang="pl-PL" err="1"/>
              <a:t>Enter</a:t>
            </a:r>
            <a:r>
              <a:rPr lang="pl-PL"/>
              <a:t> </a:t>
            </a:r>
            <a:r>
              <a:rPr lang="pl-PL" err="1"/>
              <a:t>company</a:t>
            </a:r>
            <a:r>
              <a:rPr lang="pl-PL"/>
              <a:t> </a:t>
            </a:r>
            <a:r>
              <a:rPr lang="pl-PL" err="1"/>
              <a:t>website</a:t>
            </a:r>
            <a:r>
              <a:rPr lang="pl-PL"/>
              <a:t> </a:t>
            </a:r>
            <a:r>
              <a:rPr lang="pl-PL" err="1"/>
              <a:t>url</a:t>
            </a:r>
            <a:endParaRPr lang="pl-PL"/>
          </a:p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68156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rte_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08514CB-62E9-4A86-8F3F-1DF21F0B1B0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5452" y="1588452"/>
            <a:ext cx="3681096" cy="368109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7859431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rte_ ba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6">
            <a:extLst>
              <a:ext uri="{FF2B5EF4-FFF2-40B4-BE49-F238E27FC236}">
                <a16:creationId xmlns:a16="http://schemas.microsoft.com/office/drawing/2014/main" id="{3880AFE4-3E1C-40B3-BDCF-504D990CFB7A}"/>
              </a:ext>
            </a:extLst>
          </p:cNvPr>
          <p:cNvSpPr txBox="1">
            <a:spLocks/>
          </p:cNvSpPr>
          <p:nvPr userDrawn="1"/>
        </p:nvSpPr>
        <p:spPr>
          <a:xfrm>
            <a:off x="1524000" y="1524001"/>
            <a:ext cx="9144000" cy="16764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>
                <a:solidFill>
                  <a:schemeClr val="bg1"/>
                </a:solidFill>
                <a:latin typeface="Roboto Mono Medium" charset="0"/>
                <a:ea typeface="Roboto Mono Medium" charset="0"/>
                <a:cs typeface="Roboto Mono Medium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 b="1" dirty="0">
                <a:latin typeface="Muli" panose="00000500000000000000"/>
              </a:rPr>
              <a:t>Forte_</a:t>
            </a:r>
            <a:r>
              <a:rPr lang="en-US" dirty="0">
                <a:latin typeface="Muli" panose="00000500000000000000"/>
              </a:rPr>
              <a:t> Digital</a:t>
            </a:r>
          </a:p>
        </p:txBody>
      </p:sp>
      <p:sp>
        <p:nvSpPr>
          <p:cNvPr id="4" name="Plassholder for tekst 4">
            <a:extLst>
              <a:ext uri="{FF2B5EF4-FFF2-40B4-BE49-F238E27FC236}">
                <a16:creationId xmlns:a16="http://schemas.microsoft.com/office/drawing/2014/main" id="{F429A867-4ADD-4185-A5A0-3EE92376FE1A}"/>
              </a:ext>
            </a:extLst>
          </p:cNvPr>
          <p:cNvSpPr txBox="1">
            <a:spLocks/>
          </p:cNvSpPr>
          <p:nvPr userDrawn="1"/>
        </p:nvSpPr>
        <p:spPr>
          <a:xfrm>
            <a:off x="2438400" y="3380304"/>
            <a:ext cx="7315200" cy="18774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Muli" charset="0"/>
                <a:ea typeface="Muli" charset="0"/>
                <a:cs typeface="Muli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Roboto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Roboto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Roboto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Roboto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nb-NO" sz="16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Muli" charset="0"/>
              </a:rPr>
              <a:t>www.fortedigital.no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nb-NO" sz="16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Muli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nb-NO" sz="16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Muli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nb-NO" sz="16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Muli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nb-NO" sz="16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Muli" charset="0"/>
              </a:rPr>
              <a:t>Oslo | Krakow</a:t>
            </a:r>
          </a:p>
        </p:txBody>
      </p:sp>
    </p:spTree>
    <p:extLst>
      <p:ext uri="{BB962C8B-B14F-4D97-AF65-F5344CB8AC3E}">
        <p14:creationId xmlns:p14="http://schemas.microsoft.com/office/powerpoint/2010/main" val="324591844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7C404-D0AD-4C05-A4CA-52EBA7FE3A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5400" y="365124"/>
            <a:ext cx="9753600" cy="1325563"/>
          </a:xfrm>
        </p:spPr>
        <p:txBody>
          <a:bodyPr>
            <a:noAutofit/>
          </a:bodyPr>
          <a:lstStyle>
            <a:lvl1pPr algn="l">
              <a:defRPr sz="4000" b="0" cap="none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6374FD0-8BF2-475A-A864-90B1D24D65A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95400" y="2095500"/>
            <a:ext cx="9753600" cy="3630613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Muli" panose="00000500000000000000"/>
              </a:defRPr>
            </a:lvl1pPr>
            <a:lvl2pPr>
              <a:defRPr>
                <a:solidFill>
                  <a:schemeClr val="tx1"/>
                </a:solidFill>
                <a:latin typeface="Muli" panose="00000500000000000000"/>
              </a:defRPr>
            </a:lvl2pPr>
            <a:lvl3pPr>
              <a:defRPr>
                <a:solidFill>
                  <a:schemeClr val="tx1"/>
                </a:solidFill>
                <a:latin typeface="Muli" panose="00000500000000000000"/>
              </a:defRPr>
            </a:lvl3pPr>
            <a:lvl4pPr>
              <a:defRPr>
                <a:solidFill>
                  <a:schemeClr val="tx1"/>
                </a:solidFill>
                <a:latin typeface="Muli" panose="00000500000000000000"/>
              </a:defRPr>
            </a:lvl4pPr>
            <a:lvl5pPr>
              <a:defRPr>
                <a:solidFill>
                  <a:schemeClr val="tx1"/>
                </a:solidFill>
                <a:latin typeface="Muli" panose="00000500000000000000"/>
              </a:defRPr>
            </a:lvl5pPr>
          </a:lstStyle>
          <a:p>
            <a:pPr lvl="0"/>
            <a:r>
              <a:rPr lang="pl-PL" err="1"/>
              <a:t>Slide</a:t>
            </a:r>
            <a:r>
              <a:rPr lang="pl-PL"/>
              <a:t> </a:t>
            </a:r>
            <a:r>
              <a:rPr lang="pl-PL" err="1"/>
              <a:t>content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046875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cent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7C404-D0AD-4C05-A4CA-52EBA7FE3A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473075"/>
          </a:xfrm>
        </p:spPr>
        <p:txBody>
          <a:bodyPr>
            <a:normAutofit/>
          </a:bodyPr>
          <a:lstStyle>
            <a:lvl1pPr algn="ctr">
              <a:defRPr sz="2000" b="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00CBC7F-9049-40FC-BC62-EBF451760AAD}"/>
              </a:ext>
            </a:extLst>
          </p:cNvPr>
          <p:cNvCxnSpPr>
            <a:cxnSpLocks/>
          </p:cNvCxnSpPr>
          <p:nvPr userDrawn="1"/>
        </p:nvCxnSpPr>
        <p:spPr>
          <a:xfrm>
            <a:off x="4404946" y="842667"/>
            <a:ext cx="3382108" cy="0"/>
          </a:xfrm>
          <a:prstGeom prst="line">
            <a:avLst/>
          </a:prstGeom>
          <a:noFill/>
          <a:ln w="3175" cap="flat" cmpd="sng" algn="ctr">
            <a:solidFill>
              <a:schemeClr val="bg1"/>
            </a:solidFill>
            <a:prstDash val="solid"/>
            <a:miter lim="800000"/>
          </a:ln>
          <a:effectLst/>
        </p:spPr>
      </p:cxn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6374FD0-8BF2-475A-A864-90B1D24D65A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1455738"/>
            <a:ext cx="10515600" cy="4157662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Muli" panose="00000500000000000000"/>
              </a:defRPr>
            </a:lvl1pPr>
            <a:lvl2pPr>
              <a:defRPr>
                <a:solidFill>
                  <a:schemeClr val="bg1"/>
                </a:solidFill>
                <a:latin typeface="Muli" panose="00000500000000000000"/>
              </a:defRPr>
            </a:lvl2pPr>
            <a:lvl3pPr>
              <a:defRPr>
                <a:solidFill>
                  <a:schemeClr val="bg1"/>
                </a:solidFill>
                <a:latin typeface="Muli" panose="00000500000000000000"/>
              </a:defRPr>
            </a:lvl3pPr>
            <a:lvl4pPr>
              <a:defRPr>
                <a:solidFill>
                  <a:schemeClr val="bg1"/>
                </a:solidFill>
                <a:latin typeface="Muli" panose="00000500000000000000"/>
              </a:defRPr>
            </a:lvl4pPr>
            <a:lvl5pPr>
              <a:defRPr>
                <a:solidFill>
                  <a:schemeClr val="bg1"/>
                </a:solidFill>
                <a:latin typeface="Muli" panose="00000500000000000000"/>
              </a:defRPr>
            </a:lvl5pPr>
          </a:lstStyle>
          <a:p>
            <a:pPr lvl="0"/>
            <a:r>
              <a:rPr lang="pl-PL" err="1"/>
              <a:t>Slide</a:t>
            </a:r>
            <a:r>
              <a:rPr lang="pl-PL"/>
              <a:t> </a:t>
            </a:r>
            <a:r>
              <a:rPr lang="pl-PL" err="1"/>
              <a:t>content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530653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ot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671108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029674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 i="0">
                <a:solidFill>
                  <a:schemeClr val="bg1"/>
                </a:solidFill>
                <a:latin typeface="Roboto Mono Medium" charset="0"/>
                <a:ea typeface="Roboto Mono Medium" charset="0"/>
                <a:cs typeface="Roboto Mono Medium" charset="0"/>
              </a:defRPr>
            </a:lvl1pPr>
          </a:lstStyle>
          <a:p>
            <a:r>
              <a:rPr lang="en-US"/>
              <a:t>Agenda</a:t>
            </a:r>
            <a:endParaRPr lang="pl-PL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3" hasCustomPrompt="1"/>
          </p:nvPr>
        </p:nvSpPr>
        <p:spPr>
          <a:xfrm>
            <a:off x="2625196" y="2006600"/>
            <a:ext cx="6807200" cy="3903663"/>
          </a:xfrm>
        </p:spPr>
        <p:txBody>
          <a:bodyPr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600">
                <a:solidFill>
                  <a:srgbClr val="A3A7B7"/>
                </a:solidFill>
                <a:latin typeface="Roboto"/>
              </a:defRPr>
            </a:lvl1pPr>
            <a:lvl2pPr marL="0" indent="0" algn="ctr">
              <a:buFont typeface="Arial" panose="020B0604020202020204" pitchFamily="34" charset="0"/>
              <a:buNone/>
              <a:defRPr sz="2000">
                <a:solidFill>
                  <a:schemeClr val="bg1"/>
                </a:solidFill>
                <a:latin typeface="Muli" charset="0"/>
                <a:ea typeface="Muli" charset="0"/>
                <a:cs typeface="Muli" charset="0"/>
              </a:defRPr>
            </a:lvl2pPr>
            <a:lvl3pPr marL="0" indent="0" algn="ctr">
              <a:buFontTx/>
              <a:buNone/>
              <a:defRPr sz="3000"/>
            </a:lvl3pPr>
            <a:lvl4pPr marL="1371600" indent="0" algn="ctr">
              <a:buFontTx/>
              <a:buNone/>
              <a:defRPr/>
            </a:lvl4pPr>
            <a:lvl5pPr marL="1828800" indent="0" algn="ctr">
              <a:buFontTx/>
              <a:buNone/>
              <a:defRPr/>
            </a:lvl5pPr>
          </a:lstStyle>
          <a:p>
            <a:pPr lvl="0"/>
            <a:r>
              <a:rPr lang="pl-PL"/>
              <a:t>01</a:t>
            </a:r>
          </a:p>
          <a:p>
            <a:pPr lvl="1"/>
            <a:r>
              <a:rPr lang="pl-PL" err="1"/>
              <a:t>Topic</a:t>
            </a:r>
            <a:r>
              <a:rPr lang="pl-PL"/>
              <a:t> 1</a:t>
            </a:r>
          </a:p>
          <a:p>
            <a:pPr lvl="0"/>
            <a:r>
              <a:rPr lang="pl-PL"/>
              <a:t>02</a:t>
            </a:r>
          </a:p>
          <a:p>
            <a:pPr lvl="1"/>
            <a:r>
              <a:rPr lang="pl-PL" err="1"/>
              <a:t>Topic</a:t>
            </a:r>
            <a:r>
              <a:rPr lang="pl-PL"/>
              <a:t> 2</a:t>
            </a:r>
          </a:p>
          <a:p>
            <a:pPr lvl="1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8166708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AFE8365-772E-46E4-8320-0B78B5D9860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65225" y="2093913"/>
            <a:ext cx="4351338" cy="3646487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latin typeface="Muli" panose="00000500000000000000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/>
              <a:t>Edit </a:t>
            </a:r>
            <a:r>
              <a:rPr lang="pl-PL" err="1"/>
              <a:t>content</a:t>
            </a:r>
            <a:endParaRPr lang="en-US"/>
          </a:p>
        </p:txBody>
      </p:sp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AEC3D6A2-572F-4221-850C-F817BE6AD8A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675438" y="0"/>
            <a:ext cx="5516562" cy="6858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F2E2075-B387-41E2-9D42-97160C09FC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4453" y="1117607"/>
            <a:ext cx="4351337" cy="554346"/>
          </a:xfrm>
        </p:spPr>
        <p:txBody>
          <a:bodyPr>
            <a:noAutofit/>
          </a:bodyPr>
          <a:lstStyle>
            <a:lvl1pPr algn="l">
              <a:defRPr sz="2400" b="0" cap="none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9837315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V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64454" y="1136342"/>
            <a:ext cx="4339702" cy="554346"/>
          </a:xfrm>
        </p:spPr>
        <p:txBody>
          <a:bodyPr>
            <a:normAutofit/>
          </a:bodyPr>
          <a:lstStyle>
            <a:lvl1pPr algn="l">
              <a:defRPr sz="2400"/>
            </a:lvl1pPr>
          </a:lstStyle>
          <a:p>
            <a:r>
              <a:rPr lang="en-US" noProof="0"/>
              <a:t>Name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164455" y="2287281"/>
            <a:ext cx="4339702" cy="1261895"/>
          </a:xfrm>
        </p:spPr>
        <p:txBody>
          <a:bodyPr>
            <a:normAutofit/>
          </a:bodyPr>
          <a:lstStyle>
            <a:lvl1pPr algn="l">
              <a:defRPr sz="1400">
                <a:latin typeface="Muli" panose="00000500000000000000"/>
              </a:defRPr>
            </a:lvl1pPr>
          </a:lstStyle>
          <a:p>
            <a:pPr lvl="0"/>
            <a:r>
              <a:rPr lang="en-US" noProof="0"/>
              <a:t>Description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6675438" y="0"/>
            <a:ext cx="5516562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endParaRPr lang="en-US" noProof="0" dirty="0"/>
          </a:p>
        </p:txBody>
      </p:sp>
      <p:sp>
        <p:nvSpPr>
          <p:cNvPr id="10" name="Title 1"/>
          <p:cNvSpPr txBox="1">
            <a:spLocks/>
          </p:cNvSpPr>
          <p:nvPr userDrawn="1"/>
        </p:nvSpPr>
        <p:spPr>
          <a:xfrm>
            <a:off x="1164454" y="1758795"/>
            <a:ext cx="4339702" cy="3139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Roboto"/>
                <a:ea typeface="+mj-ea"/>
                <a:cs typeface="+mj-cs"/>
              </a:defRPr>
            </a:lvl1pPr>
          </a:lstStyle>
          <a:p>
            <a:r>
              <a:rPr lang="en-US" sz="1600" noProof="0" dirty="0">
                <a:solidFill>
                  <a:schemeClr val="bg1"/>
                </a:solidFill>
              </a:rPr>
              <a:t>Role</a:t>
            </a:r>
          </a:p>
        </p:txBody>
      </p:sp>
      <p:sp>
        <p:nvSpPr>
          <p:cNvPr id="11" name="Title 1"/>
          <p:cNvSpPr txBox="1">
            <a:spLocks/>
          </p:cNvSpPr>
          <p:nvPr userDrawn="1"/>
        </p:nvSpPr>
        <p:spPr>
          <a:xfrm>
            <a:off x="1164454" y="3742042"/>
            <a:ext cx="4339702" cy="3139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Roboto"/>
                <a:ea typeface="+mj-ea"/>
                <a:cs typeface="+mj-cs"/>
              </a:defRPr>
            </a:lvl1pPr>
          </a:lstStyle>
          <a:p>
            <a:r>
              <a:rPr lang="en-US" sz="1600" noProof="0" dirty="0">
                <a:solidFill>
                  <a:schemeClr val="bg1"/>
                </a:solidFill>
              </a:rPr>
              <a:t>Main Areas</a:t>
            </a:r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1164454" y="4103473"/>
            <a:ext cx="4339702" cy="1151820"/>
          </a:xfrm>
        </p:spPr>
        <p:txBody>
          <a:bodyPr>
            <a:normAutofit/>
          </a:bodyPr>
          <a:lstStyle>
            <a:lvl1pPr marL="285750" indent="-285750" algn="l">
              <a:buFont typeface="Arial" panose="020B0604020202020204" pitchFamily="34" charset="0"/>
              <a:buChar char="•"/>
              <a:defRPr sz="1400">
                <a:latin typeface="Muli" panose="00000500000000000000"/>
              </a:defRPr>
            </a:lvl1pPr>
          </a:lstStyle>
          <a:p>
            <a:pPr lvl="0"/>
            <a:r>
              <a:rPr lang="en-US" noProof="0"/>
              <a:t>Area</a:t>
            </a:r>
          </a:p>
        </p:txBody>
      </p:sp>
    </p:spTree>
    <p:extLst>
      <p:ext uri="{BB962C8B-B14F-4D97-AF65-F5344CB8AC3E}">
        <p14:creationId xmlns:p14="http://schemas.microsoft.com/office/powerpoint/2010/main" val="26338000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rte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08514CB-62E9-4A86-8F3F-1DF21F0B1B0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5452" y="1588452"/>
            <a:ext cx="3681096" cy="368109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3096365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theme" Target="../theme/theme3.xml"/><Relationship Id="rId3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0D3A3A5-E23A-4E7B-A61A-985CAE034E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600A71-217F-4363-B68F-B42D65B910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5CDEB1E-D98F-48E0-BB70-FA428117D1E3}"/>
              </a:ext>
            </a:extLst>
          </p:cNvPr>
          <p:cNvCxnSpPr>
            <a:cxnSpLocks/>
          </p:cNvCxnSpPr>
          <p:nvPr userDrawn="1"/>
        </p:nvCxnSpPr>
        <p:spPr>
          <a:xfrm>
            <a:off x="5122753" y="6201621"/>
            <a:ext cx="1946495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669F5F9-088D-41C3-BA9C-4B8762B08039}"/>
              </a:ext>
            </a:extLst>
          </p:cNvPr>
          <p:cNvSpPr txBox="1"/>
          <p:nvPr userDrawn="1"/>
        </p:nvSpPr>
        <p:spPr>
          <a:xfrm>
            <a:off x="5582462" y="6397408"/>
            <a:ext cx="1027076" cy="276999"/>
          </a:xfrm>
          <a:prstGeom prst="rect">
            <a:avLst/>
          </a:prstGeom>
          <a:solidFill>
            <a:schemeClr val="tx1">
              <a:alpha val="0"/>
            </a:schemeClr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Space Mono" panose="02000509040000020004" pitchFamily="49" charset="-18"/>
              </a:rPr>
              <a:t>Forte_</a:t>
            </a:r>
            <a:r>
              <a:rPr lang="en-US" sz="1200" dirty="0">
                <a:solidFill>
                  <a:schemeClr val="bg1"/>
                </a:solidFill>
                <a:latin typeface="Space Mono" panose="02000509040000020004" pitchFamily="49" charset="-18"/>
              </a:rPr>
              <a:t> Digital</a:t>
            </a:r>
            <a:endParaRPr lang="pl-PL" sz="1200" dirty="0">
              <a:solidFill>
                <a:schemeClr val="bg1"/>
              </a:solidFill>
              <a:latin typeface="Space Mono" panose="02000509040000020004" pitchFamily="49" charset="-18"/>
            </a:endParaRPr>
          </a:p>
        </p:txBody>
      </p:sp>
    </p:spTree>
    <p:extLst>
      <p:ext uri="{BB962C8B-B14F-4D97-AF65-F5344CB8AC3E}">
        <p14:creationId xmlns:p14="http://schemas.microsoft.com/office/powerpoint/2010/main" val="19726919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709" r:id="rId2"/>
    <p:sldLayoutId id="2147483668" r:id="rId3"/>
    <p:sldLayoutId id="2147483651" r:id="rId4"/>
    <p:sldLayoutId id="2147483657" r:id="rId5"/>
    <p:sldLayoutId id="2147483650" r:id="rId6"/>
    <p:sldLayoutId id="2147483704" r:id="rId7"/>
    <p:sldLayoutId id="2147483705" r:id="rId8"/>
    <p:sldLayoutId id="2147483661" r:id="rId9"/>
    <p:sldLayoutId id="2147483711" r:id="rId10"/>
    <p:sldLayoutId id="214748371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bg1"/>
          </a:solidFill>
          <a:latin typeface="Roboto Mono Medium"/>
          <a:ea typeface="Roboto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Roboto" pitchFamily="2" charset="0"/>
          <a:ea typeface="Roboto" pitchFamily="2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Roboto" pitchFamily="2" charset="0"/>
          <a:ea typeface="Roboto" pitchFamily="2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Roboto" pitchFamily="2" charset="0"/>
          <a:ea typeface="Roboto" pitchFamily="2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Roboto" pitchFamily="2" charset="0"/>
          <a:ea typeface="Roboto" pitchFamily="2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Roboto" pitchFamily="2" charset="0"/>
          <a:ea typeface="Roboto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0D3A3A5-E23A-4E7B-A61A-985CAE034E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600A71-217F-4363-B68F-B42D65B910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18F6E7B-985F-4223-809D-046F12F39ED4}"/>
              </a:ext>
            </a:extLst>
          </p:cNvPr>
          <p:cNvCxnSpPr>
            <a:cxnSpLocks/>
          </p:cNvCxnSpPr>
          <p:nvPr userDrawn="1"/>
        </p:nvCxnSpPr>
        <p:spPr>
          <a:xfrm>
            <a:off x="5122753" y="6201621"/>
            <a:ext cx="194649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6ADA90A-1140-4C0D-9A1B-6C32AA527C0B}"/>
              </a:ext>
            </a:extLst>
          </p:cNvPr>
          <p:cNvSpPr txBox="1"/>
          <p:nvPr userDrawn="1"/>
        </p:nvSpPr>
        <p:spPr>
          <a:xfrm>
            <a:off x="5582462" y="6397408"/>
            <a:ext cx="1027076" cy="276999"/>
          </a:xfrm>
          <a:prstGeom prst="rect">
            <a:avLst/>
          </a:prstGeom>
          <a:solidFill>
            <a:schemeClr val="tx1">
              <a:alpha val="0"/>
            </a:scheme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Space Mono" panose="02000509040000020004" pitchFamily="49" charset="-18"/>
              </a:rPr>
              <a:t>Forte_</a:t>
            </a:r>
            <a:r>
              <a:rPr lang="en-US" sz="1200" dirty="0">
                <a:solidFill>
                  <a:schemeClr val="tx1"/>
                </a:solidFill>
                <a:latin typeface="Space Mono" panose="02000509040000020004" pitchFamily="49" charset="-18"/>
              </a:rPr>
              <a:t> Digital</a:t>
            </a:r>
            <a:endParaRPr lang="pl-PL" sz="1200" dirty="0">
              <a:solidFill>
                <a:schemeClr val="tx1"/>
              </a:solidFill>
              <a:latin typeface="Space Mono" panose="02000509040000020004" pitchFamily="49" charset="-18"/>
            </a:endParaRPr>
          </a:p>
        </p:txBody>
      </p:sp>
    </p:spTree>
    <p:extLst>
      <p:ext uri="{BB962C8B-B14F-4D97-AF65-F5344CB8AC3E}">
        <p14:creationId xmlns:p14="http://schemas.microsoft.com/office/powerpoint/2010/main" val="1263537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8" r:id="rId2"/>
    <p:sldLayoutId id="2147483665" r:id="rId3"/>
    <p:sldLayoutId id="2147483682" r:id="rId4"/>
    <p:sldLayoutId id="2147483684" r:id="rId5"/>
    <p:sldLayoutId id="2147483712" r:id="rId6"/>
    <p:sldLayoutId id="2147483670" r:id="rId7"/>
    <p:sldLayoutId id="2147483680" r:id="rId8"/>
    <p:sldLayoutId id="2147483687" r:id="rId9"/>
    <p:sldLayoutId id="2147483710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Roboto Mono Medium"/>
          <a:ea typeface="Roboto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Roboto" pitchFamily="2" charset="0"/>
          <a:ea typeface="Roboto" pitchFamily="2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Roboto" pitchFamily="2" charset="0"/>
          <a:ea typeface="Roboto" pitchFamily="2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Roboto" pitchFamily="2" charset="0"/>
          <a:ea typeface="Roboto" pitchFamily="2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Roboto" pitchFamily="2" charset="0"/>
          <a:ea typeface="Roboto" pitchFamily="2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Roboto" pitchFamily="2" charset="0"/>
          <a:ea typeface="Roboto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0D3A3A5-E23A-4E7B-A61A-985CAE034E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600A71-217F-4363-B68F-B42D65B910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18F6E7B-985F-4223-809D-046F12F39ED4}"/>
              </a:ext>
            </a:extLst>
          </p:cNvPr>
          <p:cNvCxnSpPr>
            <a:cxnSpLocks/>
          </p:cNvCxnSpPr>
          <p:nvPr userDrawn="1"/>
        </p:nvCxnSpPr>
        <p:spPr>
          <a:xfrm>
            <a:off x="5122753" y="6201621"/>
            <a:ext cx="1946495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6ADA90A-1140-4C0D-9A1B-6C32AA527C0B}"/>
              </a:ext>
            </a:extLst>
          </p:cNvPr>
          <p:cNvSpPr txBox="1"/>
          <p:nvPr userDrawn="1"/>
        </p:nvSpPr>
        <p:spPr>
          <a:xfrm>
            <a:off x="5582462" y="6397408"/>
            <a:ext cx="1027076" cy="276999"/>
          </a:xfrm>
          <a:prstGeom prst="rect">
            <a:avLst/>
          </a:prstGeom>
          <a:solidFill>
            <a:schemeClr val="tx1">
              <a:alpha val="0"/>
            </a:schemeClr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Space Mono" panose="02000509040000020004" pitchFamily="49" charset="-18"/>
              </a:rPr>
              <a:t>Forte_</a:t>
            </a:r>
            <a:r>
              <a:rPr lang="en-US" sz="1200" dirty="0">
                <a:solidFill>
                  <a:schemeClr val="bg1"/>
                </a:solidFill>
                <a:latin typeface="Space Mono" panose="02000509040000020004" pitchFamily="49" charset="-18"/>
              </a:rPr>
              <a:t> Digital</a:t>
            </a:r>
            <a:endParaRPr lang="pl-PL" sz="1200" dirty="0">
              <a:solidFill>
                <a:schemeClr val="bg1"/>
              </a:solidFill>
              <a:latin typeface="Space Mono" panose="02000509040000020004" pitchFamily="49" charset="-18"/>
            </a:endParaRPr>
          </a:p>
        </p:txBody>
      </p:sp>
    </p:spTree>
    <p:extLst>
      <p:ext uri="{BB962C8B-B14F-4D97-AF65-F5344CB8AC3E}">
        <p14:creationId xmlns:p14="http://schemas.microsoft.com/office/powerpoint/2010/main" val="14883968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7" r:id="rId2"/>
    <p:sldLayoutId id="2147483699" r:id="rId3"/>
    <p:sldLayoutId id="2147483702" r:id="rId4"/>
    <p:sldLayoutId id="2147483703" r:id="rId5"/>
    <p:sldLayoutId id="2147483706" r:id="rId6"/>
    <p:sldLayoutId id="2147483714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bg1"/>
          </a:solidFill>
          <a:latin typeface="Roboto Mono Medium"/>
          <a:ea typeface="Roboto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Roboto" pitchFamily="2" charset="0"/>
          <a:ea typeface="Roboto" pitchFamily="2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Roboto" pitchFamily="2" charset="0"/>
          <a:ea typeface="Roboto" pitchFamily="2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Roboto" pitchFamily="2" charset="0"/>
          <a:ea typeface="Roboto" pitchFamily="2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Roboto" pitchFamily="2" charset="0"/>
          <a:ea typeface="Roboto" pitchFamily="2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Roboto" pitchFamily="2" charset="0"/>
          <a:ea typeface="Roboto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4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4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7.png"/><Relationship Id="rId5" Type="http://schemas.openxmlformats.org/officeDocument/2006/relationships/image" Target="../media/image6.jp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svg"/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29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9.png"/><Relationship Id="rId11" Type="http://schemas.openxmlformats.org/officeDocument/2006/relationships/image" Target="../media/image24.jpg"/><Relationship Id="rId5" Type="http://schemas.openxmlformats.org/officeDocument/2006/relationships/image" Target="../media/image18.png"/><Relationship Id="rId15" Type="http://schemas.openxmlformats.org/officeDocument/2006/relationships/image" Target="../media/image28.svg"/><Relationship Id="rId10" Type="http://schemas.openxmlformats.org/officeDocument/2006/relationships/image" Target="../media/image23.png"/><Relationship Id="rId4" Type="http://schemas.microsoft.com/office/2007/relationships/hdphoto" Target="../media/hdphoto1.wdp"/><Relationship Id="rId9" Type="http://schemas.openxmlformats.org/officeDocument/2006/relationships/image" Target="../media/image22.png"/><Relationship Id="rId14" Type="http://schemas.openxmlformats.org/officeDocument/2006/relationships/image" Target="../media/image27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4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saziconsulting.co.za/machinelearning.html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saziconsulting.co.za/machinelearning.html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1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saziconsulting.co.za/machinelearning.html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saziconsulting.co.za/machinelearning.html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saziconsulting.co.za/machinelearning.html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saziconsulting.co.za/machinelearning.html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saziconsulting.co.za/machinelearning.html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saziconsulting.co.za/machinelearning.html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saziconsulting.co.za/machinelearning.html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1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15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Relationship Id="rId4" Type="http://schemas.openxmlformats.org/officeDocument/2006/relationships/hyperlink" Target="https://www.experfy.com/blog/the-beginner-s-guide-to-understanding-machine-learning-for-businesses" TargetMode="Externa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saziconsulting.co.za/machinelearning.html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4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1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6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1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6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1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4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5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4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4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svg"/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29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9.png"/><Relationship Id="rId11" Type="http://schemas.openxmlformats.org/officeDocument/2006/relationships/image" Target="../media/image24.jpg"/><Relationship Id="rId5" Type="http://schemas.openxmlformats.org/officeDocument/2006/relationships/image" Target="../media/image18.png"/><Relationship Id="rId15" Type="http://schemas.openxmlformats.org/officeDocument/2006/relationships/image" Target="../media/image28.svg"/><Relationship Id="rId10" Type="http://schemas.openxmlformats.org/officeDocument/2006/relationships/image" Target="../media/image23.png"/><Relationship Id="rId4" Type="http://schemas.microsoft.com/office/2007/relationships/hdphoto" Target="../media/hdphoto1.wdp"/><Relationship Id="rId9" Type="http://schemas.openxmlformats.org/officeDocument/2006/relationships/image" Target="../media/image22.png"/><Relationship Id="rId14" Type="http://schemas.openxmlformats.org/officeDocument/2006/relationships/image" Target="../media/image27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15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70.jpg"/><Relationship Id="rId5" Type="http://schemas.openxmlformats.org/officeDocument/2006/relationships/image" Target="../media/image69.jpeg"/><Relationship Id="rId4" Type="http://schemas.openxmlformats.org/officeDocument/2006/relationships/image" Target="../media/image68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70.jpg"/><Relationship Id="rId5" Type="http://schemas.openxmlformats.org/officeDocument/2006/relationships/image" Target="../media/image69.jpeg"/><Relationship Id="rId4" Type="http://schemas.openxmlformats.org/officeDocument/2006/relationships/image" Target="../media/image68.pn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14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5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639751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610F3E-8C72-4E97-AB24-9E40CC851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noProof="0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90CC34C-DECF-48D7-A768-C2AFD3067F9A}"/>
              </a:ext>
            </a:extLst>
          </p:cNvPr>
          <p:cNvGraphicFramePr>
            <a:graphicFrameLocks noGrp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val="1883643243"/>
              </p:ext>
            </p:extLst>
          </p:nvPr>
        </p:nvGraphicFramePr>
        <p:xfrm>
          <a:off x="838200" y="1463675"/>
          <a:ext cx="10515600" cy="41576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38014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3AB39E9-FBC2-4E11-B5DE-C0B0B30F8B4A}"/>
              </a:ext>
            </a:extLst>
          </p:cNvPr>
          <p:cNvSpPr/>
          <p:nvPr/>
        </p:nvSpPr>
        <p:spPr>
          <a:xfrm>
            <a:off x="1451020" y="2453424"/>
            <a:ext cx="1060360" cy="5795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Data acquisition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21887DA-EC6E-4D8A-B2DB-70AE5F478FF6}"/>
              </a:ext>
            </a:extLst>
          </p:cNvPr>
          <p:cNvSpPr/>
          <p:nvPr/>
        </p:nvSpPr>
        <p:spPr>
          <a:xfrm>
            <a:off x="2801513" y="2453424"/>
            <a:ext cx="1060360" cy="579550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Data cleaning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79F68DF-6EE9-4766-9433-96CF0A7D2FD2}"/>
              </a:ext>
            </a:extLst>
          </p:cNvPr>
          <p:cNvSpPr/>
          <p:nvPr/>
        </p:nvSpPr>
        <p:spPr>
          <a:xfrm>
            <a:off x="4152006" y="2453424"/>
            <a:ext cx="1060360" cy="579550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Feature engineering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8100837-FB3A-4E69-98F1-1D663B1AF1A0}"/>
              </a:ext>
            </a:extLst>
          </p:cNvPr>
          <p:cNvSpPr/>
          <p:nvPr/>
        </p:nvSpPr>
        <p:spPr>
          <a:xfrm>
            <a:off x="5502499" y="2453424"/>
            <a:ext cx="1060360" cy="57955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Building model</a:t>
            </a:r>
            <a:br>
              <a:rPr lang="en-US" sz="1100" dirty="0"/>
            </a:br>
            <a:r>
              <a:rPr lang="en-US" sz="1100" dirty="0"/>
              <a:t>(coding)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708D225-FFFB-4E2A-B0C3-96759BE0543E}"/>
              </a:ext>
            </a:extLst>
          </p:cNvPr>
          <p:cNvSpPr/>
          <p:nvPr/>
        </p:nvSpPr>
        <p:spPr>
          <a:xfrm>
            <a:off x="6852992" y="2453424"/>
            <a:ext cx="1060360" cy="579550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Training </a:t>
            </a:r>
          </a:p>
          <a:p>
            <a:pPr algn="ctr"/>
            <a:r>
              <a:rPr lang="en-US" sz="1100" dirty="0"/>
              <a:t>model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6B35DB0-76FB-4A3A-9068-7B393A69A304}"/>
              </a:ext>
            </a:extLst>
          </p:cNvPr>
          <p:cNvSpPr/>
          <p:nvPr/>
        </p:nvSpPr>
        <p:spPr>
          <a:xfrm>
            <a:off x="8203485" y="2453424"/>
            <a:ext cx="1060360" cy="579550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Model evaluation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0395401-E4D7-4DB4-B713-984C112B15E6}"/>
              </a:ext>
            </a:extLst>
          </p:cNvPr>
          <p:cNvSpPr/>
          <p:nvPr/>
        </p:nvSpPr>
        <p:spPr>
          <a:xfrm>
            <a:off x="9553979" y="2453424"/>
            <a:ext cx="1060360" cy="5795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Production usage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0850686-D44E-4A40-A72A-CF81ECB81852}"/>
              </a:ext>
            </a:extLst>
          </p:cNvPr>
          <p:cNvCxnSpPr>
            <a:stCxn id="2" idx="3"/>
            <a:endCxn id="3" idx="1"/>
          </p:cNvCxnSpPr>
          <p:nvPr/>
        </p:nvCxnSpPr>
        <p:spPr>
          <a:xfrm>
            <a:off x="2511380" y="2743199"/>
            <a:ext cx="290133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B2A0DE0-A719-46BD-B29B-01B9F7A421D9}"/>
              </a:ext>
            </a:extLst>
          </p:cNvPr>
          <p:cNvCxnSpPr>
            <a:cxnSpLocks/>
            <a:stCxn id="3" idx="3"/>
            <a:endCxn id="4" idx="1"/>
          </p:cNvCxnSpPr>
          <p:nvPr/>
        </p:nvCxnSpPr>
        <p:spPr>
          <a:xfrm>
            <a:off x="3861873" y="2743199"/>
            <a:ext cx="290133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66C01B91-A892-4F20-9E7B-DB4003B252AA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>
            <a:off x="5212366" y="2743199"/>
            <a:ext cx="290133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9078C1D4-5E6F-4ACE-8F5C-672CC024E934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6562859" y="2743199"/>
            <a:ext cx="290133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ADA06CCE-55F7-49D7-8BC8-4D0691536E94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7913352" y="2743199"/>
            <a:ext cx="290133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93F02BA8-B00C-4402-8480-9E0688E5CB0C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9263845" y="2743199"/>
            <a:ext cx="290134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67264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logo&#10;&#10;Description generated with high confidence">
            <a:extLst>
              <a:ext uri="{FF2B5EF4-FFF2-40B4-BE49-F238E27FC236}">
                <a16:creationId xmlns:a16="http://schemas.microsoft.com/office/drawing/2014/main" id="{DD1F543C-EFCA-410A-AB5B-BE0B920E60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5595" y="748903"/>
            <a:ext cx="5139061" cy="5162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7308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3AB39E9-FBC2-4E11-B5DE-C0B0B30F8B4A}"/>
              </a:ext>
            </a:extLst>
          </p:cNvPr>
          <p:cNvSpPr/>
          <p:nvPr/>
        </p:nvSpPr>
        <p:spPr>
          <a:xfrm>
            <a:off x="1451020" y="2453424"/>
            <a:ext cx="1060360" cy="5795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Data </a:t>
            </a:r>
            <a:r>
              <a:rPr lang="en-US" sz="1100" dirty="0" err="1"/>
              <a:t>aquisition</a:t>
            </a:r>
            <a:endParaRPr lang="en-US" sz="11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21887DA-EC6E-4D8A-B2DB-70AE5F478FF6}"/>
              </a:ext>
            </a:extLst>
          </p:cNvPr>
          <p:cNvSpPr/>
          <p:nvPr/>
        </p:nvSpPr>
        <p:spPr>
          <a:xfrm>
            <a:off x="2801513" y="2453424"/>
            <a:ext cx="1060360" cy="579550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Data cleaning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79F68DF-6EE9-4766-9433-96CF0A7D2FD2}"/>
              </a:ext>
            </a:extLst>
          </p:cNvPr>
          <p:cNvSpPr/>
          <p:nvPr/>
        </p:nvSpPr>
        <p:spPr>
          <a:xfrm>
            <a:off x="4152006" y="2453424"/>
            <a:ext cx="1060360" cy="579550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Feature engineering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8100837-FB3A-4E69-98F1-1D663B1AF1A0}"/>
              </a:ext>
            </a:extLst>
          </p:cNvPr>
          <p:cNvSpPr/>
          <p:nvPr/>
        </p:nvSpPr>
        <p:spPr>
          <a:xfrm>
            <a:off x="5502499" y="2453424"/>
            <a:ext cx="1060360" cy="57955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Building model</a:t>
            </a:r>
            <a:br>
              <a:rPr lang="en-US" sz="1100" dirty="0"/>
            </a:br>
            <a:r>
              <a:rPr lang="en-US" sz="1100" dirty="0"/>
              <a:t>(coding)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708D225-FFFB-4E2A-B0C3-96759BE0543E}"/>
              </a:ext>
            </a:extLst>
          </p:cNvPr>
          <p:cNvSpPr/>
          <p:nvPr/>
        </p:nvSpPr>
        <p:spPr>
          <a:xfrm>
            <a:off x="6852992" y="2453424"/>
            <a:ext cx="1060360" cy="579550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Training </a:t>
            </a:r>
          </a:p>
          <a:p>
            <a:pPr algn="ctr"/>
            <a:r>
              <a:rPr lang="en-US" sz="1100" dirty="0"/>
              <a:t>model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6B35DB0-76FB-4A3A-9068-7B393A69A304}"/>
              </a:ext>
            </a:extLst>
          </p:cNvPr>
          <p:cNvSpPr/>
          <p:nvPr/>
        </p:nvSpPr>
        <p:spPr>
          <a:xfrm>
            <a:off x="8203485" y="2453424"/>
            <a:ext cx="1060360" cy="579550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Model evaluation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0395401-E4D7-4DB4-B713-984C112B15E6}"/>
              </a:ext>
            </a:extLst>
          </p:cNvPr>
          <p:cNvSpPr/>
          <p:nvPr/>
        </p:nvSpPr>
        <p:spPr>
          <a:xfrm>
            <a:off x="9553979" y="2453424"/>
            <a:ext cx="1060360" cy="5795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Production usage</a:t>
            </a: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BEF4EF68-83F9-4150-9716-7D2876077098}"/>
              </a:ext>
            </a:extLst>
          </p:cNvPr>
          <p:cNvCxnSpPr>
            <a:cxnSpLocks/>
            <a:stCxn id="7" idx="2"/>
            <a:endCxn id="3" idx="2"/>
          </p:cNvCxnSpPr>
          <p:nvPr/>
        </p:nvCxnSpPr>
        <p:spPr>
          <a:xfrm rot="5400000">
            <a:off x="6032679" y="331988"/>
            <a:ext cx="12700" cy="5401972"/>
          </a:xfrm>
          <a:prstGeom prst="bentConnector3">
            <a:avLst>
              <a:gd name="adj1" fmla="val 4166197"/>
            </a:avLst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3E03CD3E-DAB9-45C7-8177-92DC060F29CC}"/>
              </a:ext>
            </a:extLst>
          </p:cNvPr>
          <p:cNvCxnSpPr>
            <a:cxnSpLocks/>
            <a:stCxn id="7" idx="0"/>
            <a:endCxn id="4" idx="0"/>
          </p:cNvCxnSpPr>
          <p:nvPr/>
        </p:nvCxnSpPr>
        <p:spPr>
          <a:xfrm rot="16200000" flipV="1">
            <a:off x="6707926" y="427684"/>
            <a:ext cx="12700" cy="4051479"/>
          </a:xfrm>
          <a:prstGeom prst="bentConnector3">
            <a:avLst>
              <a:gd name="adj1" fmla="val 1800000"/>
            </a:avLst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65195644-D84E-468B-82D8-3707BE9DDE1B}"/>
              </a:ext>
            </a:extLst>
          </p:cNvPr>
          <p:cNvCxnSpPr>
            <a:cxnSpLocks/>
            <a:stCxn id="7" idx="2"/>
            <a:endCxn id="5" idx="2"/>
          </p:cNvCxnSpPr>
          <p:nvPr/>
        </p:nvCxnSpPr>
        <p:spPr>
          <a:xfrm rot="5400000">
            <a:off x="7383172" y="1682481"/>
            <a:ext cx="12700" cy="2700986"/>
          </a:xfrm>
          <a:prstGeom prst="bentConnector3">
            <a:avLst>
              <a:gd name="adj1" fmla="val 1800000"/>
            </a:avLst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8239D4C6-F549-4D51-9879-E9CBA27CF615}"/>
              </a:ext>
            </a:extLst>
          </p:cNvPr>
          <p:cNvCxnSpPr>
            <a:cxnSpLocks/>
            <a:stCxn id="8" idx="2"/>
            <a:endCxn id="2" idx="2"/>
          </p:cNvCxnSpPr>
          <p:nvPr/>
        </p:nvCxnSpPr>
        <p:spPr>
          <a:xfrm rot="5400000">
            <a:off x="6032680" y="-1018505"/>
            <a:ext cx="12700" cy="8102959"/>
          </a:xfrm>
          <a:prstGeom prst="bentConnector3">
            <a:avLst>
              <a:gd name="adj1" fmla="val 6904228"/>
            </a:avLst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0850686-D44E-4A40-A72A-CF81ECB81852}"/>
              </a:ext>
            </a:extLst>
          </p:cNvPr>
          <p:cNvCxnSpPr>
            <a:stCxn id="2" idx="3"/>
            <a:endCxn id="3" idx="1"/>
          </p:cNvCxnSpPr>
          <p:nvPr/>
        </p:nvCxnSpPr>
        <p:spPr>
          <a:xfrm>
            <a:off x="2511380" y="2743199"/>
            <a:ext cx="290133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B2A0DE0-A719-46BD-B29B-01B9F7A421D9}"/>
              </a:ext>
            </a:extLst>
          </p:cNvPr>
          <p:cNvCxnSpPr>
            <a:cxnSpLocks/>
            <a:stCxn id="3" idx="3"/>
            <a:endCxn id="4" idx="1"/>
          </p:cNvCxnSpPr>
          <p:nvPr/>
        </p:nvCxnSpPr>
        <p:spPr>
          <a:xfrm>
            <a:off x="3861873" y="2743199"/>
            <a:ext cx="290133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66C01B91-A892-4F20-9E7B-DB4003B252AA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>
            <a:off x="5212366" y="2743199"/>
            <a:ext cx="290133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9078C1D4-5E6F-4ACE-8F5C-672CC024E934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6562859" y="2743199"/>
            <a:ext cx="290133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ADA06CCE-55F7-49D7-8BC8-4D0691536E94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7913352" y="2743199"/>
            <a:ext cx="290133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93F02BA8-B00C-4402-8480-9E0688E5CB0C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9263845" y="2743199"/>
            <a:ext cx="290134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93691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DEFEB3-E2E8-4F3F-B740-78FD3A846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Data Acquisition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0874F6-F4E0-413C-A15A-7AA17B9E35B0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noProof="0" dirty="0"/>
              <a:t>Business data</a:t>
            </a:r>
          </a:p>
          <a:p>
            <a:r>
              <a:rPr lang="en-US" noProof="0" dirty="0"/>
              <a:t>Logs</a:t>
            </a:r>
          </a:p>
          <a:p>
            <a:r>
              <a:rPr lang="en-US" noProof="0" dirty="0"/>
              <a:t>Device historical data</a:t>
            </a:r>
          </a:p>
          <a:p>
            <a:r>
              <a:rPr lang="en-US" noProof="0" dirty="0"/>
              <a:t>Process of getting access to it</a:t>
            </a:r>
          </a:p>
          <a:p>
            <a:r>
              <a:rPr lang="en-US" noProof="0" dirty="0"/>
              <a:t>Completeness of data</a:t>
            </a:r>
          </a:p>
          <a:p>
            <a:r>
              <a:rPr lang="en-US" noProof="0" dirty="0"/>
              <a:t>Volume of data</a:t>
            </a:r>
          </a:p>
          <a:p>
            <a:r>
              <a:rPr lang="en-US" noProof="0" dirty="0"/>
              <a:t>Various data sources</a:t>
            </a:r>
          </a:p>
          <a:p>
            <a:r>
              <a:rPr lang="en-US" noProof="0" dirty="0"/>
              <a:t>Domain &amp; business understanding</a:t>
            </a:r>
          </a:p>
        </p:txBody>
      </p:sp>
    </p:spTree>
    <p:extLst>
      <p:ext uri="{BB962C8B-B14F-4D97-AF65-F5344CB8AC3E}">
        <p14:creationId xmlns:p14="http://schemas.microsoft.com/office/powerpoint/2010/main" val="3909209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E6E9D6-C5F8-4ED0-9E9F-AC6673C3EC2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noProof="0" dirty="0"/>
              <a:t>Data cleaning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FFC793D-A68D-41CC-9DAB-83F2B56C7A8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D33BA0-7775-48F4-91FF-1CA2E10C80F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Autofit/>
          </a:bodyPr>
          <a:lstStyle/>
          <a:p>
            <a:r>
              <a:rPr lang="en-US" sz="3000" i="1" noProof="0" dirty="0">
                <a:latin typeface="Roboto" pitchFamily="2" charset="0"/>
                <a:ea typeface="Roboto" pitchFamily="2" charset="0"/>
              </a:rPr>
              <a:t> process of detecting and correcting (or removing) corrupt or inaccurate records from a record set,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9FB5B19-D312-477C-9754-25C52F1AF932}"/>
              </a:ext>
            </a:extLst>
          </p:cNvPr>
          <p:cNvGrpSpPr/>
          <p:nvPr/>
        </p:nvGrpSpPr>
        <p:grpSpPr>
          <a:xfrm>
            <a:off x="3189669" y="5546591"/>
            <a:ext cx="5928574" cy="383180"/>
            <a:chOff x="1451020" y="2447074"/>
            <a:chExt cx="9163319" cy="59225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E1FDABE-B5D7-4944-8213-CE3E8AAACEC5}"/>
                </a:ext>
              </a:extLst>
            </p:cNvPr>
            <p:cNvSpPr/>
            <p:nvPr/>
          </p:nvSpPr>
          <p:spPr>
            <a:xfrm>
              <a:off x="1451020" y="2453424"/>
              <a:ext cx="1060360" cy="5795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Data </a:t>
              </a:r>
              <a:r>
                <a:rPr lang="en-US" sz="800" dirty="0" err="1"/>
                <a:t>aquisition</a:t>
              </a:r>
              <a:endParaRPr lang="en-US" sz="800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538AE7C-ABB5-4F36-BE2D-6523217A8247}"/>
                </a:ext>
              </a:extLst>
            </p:cNvPr>
            <p:cNvSpPr/>
            <p:nvPr/>
          </p:nvSpPr>
          <p:spPr>
            <a:xfrm>
              <a:off x="2801513" y="2453424"/>
              <a:ext cx="1060360" cy="57955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Data cleaning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6C18F37-C217-47CA-85E8-81494FBC53A0}"/>
                </a:ext>
              </a:extLst>
            </p:cNvPr>
            <p:cNvSpPr/>
            <p:nvPr/>
          </p:nvSpPr>
          <p:spPr>
            <a:xfrm>
              <a:off x="4152006" y="2453424"/>
              <a:ext cx="1060360" cy="57955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Feature engineering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0A0B858-8D71-4B8F-95EB-FFDF11436924}"/>
                </a:ext>
              </a:extLst>
            </p:cNvPr>
            <p:cNvSpPr/>
            <p:nvPr/>
          </p:nvSpPr>
          <p:spPr>
            <a:xfrm>
              <a:off x="5502499" y="2453424"/>
              <a:ext cx="1060360" cy="57955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Building model</a:t>
              </a:r>
              <a:br>
                <a:rPr lang="en-US" sz="800" dirty="0"/>
              </a:br>
              <a:r>
                <a:rPr lang="en-US" sz="800" dirty="0"/>
                <a:t>(coding)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21F7B26-82A2-4766-9757-4B14385A298D}"/>
                </a:ext>
              </a:extLst>
            </p:cNvPr>
            <p:cNvSpPr/>
            <p:nvPr/>
          </p:nvSpPr>
          <p:spPr>
            <a:xfrm>
              <a:off x="6852992" y="2453424"/>
              <a:ext cx="1060360" cy="57955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Training </a:t>
              </a:r>
            </a:p>
            <a:p>
              <a:pPr algn="ctr"/>
              <a:r>
                <a:rPr lang="en-US" sz="800" dirty="0"/>
                <a:t>model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5F84D9B-185F-4B9D-8D68-B1F5EE6B236A}"/>
                </a:ext>
              </a:extLst>
            </p:cNvPr>
            <p:cNvSpPr/>
            <p:nvPr/>
          </p:nvSpPr>
          <p:spPr>
            <a:xfrm>
              <a:off x="8203485" y="2453424"/>
              <a:ext cx="1060360" cy="57955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Model evaluation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3F2CE29-5917-4AF0-AD3A-4028B8B65776}"/>
                </a:ext>
              </a:extLst>
            </p:cNvPr>
            <p:cNvSpPr/>
            <p:nvPr/>
          </p:nvSpPr>
          <p:spPr>
            <a:xfrm>
              <a:off x="9553979" y="2453424"/>
              <a:ext cx="1060360" cy="5795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Production usage</a:t>
              </a:r>
            </a:p>
          </p:txBody>
        </p:sp>
        <p:cxnSp>
          <p:nvCxnSpPr>
            <p:cNvPr id="12" name="Connector: Elbow 11">
              <a:extLst>
                <a:ext uri="{FF2B5EF4-FFF2-40B4-BE49-F238E27FC236}">
                  <a16:creationId xmlns:a16="http://schemas.microsoft.com/office/drawing/2014/main" id="{6AAF8EDD-0B12-45CB-AB09-72F2DC3DD8C2}"/>
                </a:ext>
              </a:extLst>
            </p:cNvPr>
            <p:cNvCxnSpPr>
              <a:cxnSpLocks/>
              <a:stCxn id="10" idx="2"/>
              <a:endCxn id="6" idx="2"/>
            </p:cNvCxnSpPr>
            <p:nvPr/>
          </p:nvCxnSpPr>
          <p:spPr>
            <a:xfrm rot="5400000">
              <a:off x="6032679" y="331988"/>
              <a:ext cx="12700" cy="5401972"/>
            </a:xfrm>
            <a:prstGeom prst="bentConnector3">
              <a:avLst>
                <a:gd name="adj1" fmla="val 4166197"/>
              </a:avLst>
            </a:prstGeom>
            <a:ln w="19050"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ctor: Elbow 12">
              <a:extLst>
                <a:ext uri="{FF2B5EF4-FFF2-40B4-BE49-F238E27FC236}">
                  <a16:creationId xmlns:a16="http://schemas.microsoft.com/office/drawing/2014/main" id="{3EFF964F-99AA-4849-AE2F-062857127623}"/>
                </a:ext>
              </a:extLst>
            </p:cNvPr>
            <p:cNvCxnSpPr>
              <a:cxnSpLocks/>
              <a:stCxn id="10" idx="0"/>
              <a:endCxn id="7" idx="0"/>
            </p:cNvCxnSpPr>
            <p:nvPr/>
          </p:nvCxnSpPr>
          <p:spPr>
            <a:xfrm rot="16200000" flipV="1">
              <a:off x="6707926" y="427684"/>
              <a:ext cx="12700" cy="4051479"/>
            </a:xfrm>
            <a:prstGeom prst="bentConnector3">
              <a:avLst>
                <a:gd name="adj1" fmla="val 1800000"/>
              </a:avLst>
            </a:prstGeom>
            <a:ln w="19050"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ctor: Elbow 13">
              <a:extLst>
                <a:ext uri="{FF2B5EF4-FFF2-40B4-BE49-F238E27FC236}">
                  <a16:creationId xmlns:a16="http://schemas.microsoft.com/office/drawing/2014/main" id="{28A39014-F681-4F4B-A89B-2930B44CE7A5}"/>
                </a:ext>
              </a:extLst>
            </p:cNvPr>
            <p:cNvCxnSpPr>
              <a:cxnSpLocks/>
              <a:stCxn id="10" idx="2"/>
              <a:endCxn id="8" idx="2"/>
            </p:cNvCxnSpPr>
            <p:nvPr/>
          </p:nvCxnSpPr>
          <p:spPr>
            <a:xfrm rot="5400000">
              <a:off x="7383172" y="1682481"/>
              <a:ext cx="12700" cy="2700986"/>
            </a:xfrm>
            <a:prstGeom prst="bentConnector3">
              <a:avLst>
                <a:gd name="adj1" fmla="val 1800000"/>
              </a:avLst>
            </a:prstGeom>
            <a:ln w="19050"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ctor: Elbow 14">
              <a:extLst>
                <a:ext uri="{FF2B5EF4-FFF2-40B4-BE49-F238E27FC236}">
                  <a16:creationId xmlns:a16="http://schemas.microsoft.com/office/drawing/2014/main" id="{F2A54A3B-EA50-48CB-870F-1FE4849F33E6}"/>
                </a:ext>
              </a:extLst>
            </p:cNvPr>
            <p:cNvCxnSpPr>
              <a:cxnSpLocks/>
              <a:stCxn id="11" idx="2"/>
              <a:endCxn id="5" idx="2"/>
            </p:cNvCxnSpPr>
            <p:nvPr/>
          </p:nvCxnSpPr>
          <p:spPr>
            <a:xfrm rot="5400000">
              <a:off x="6032680" y="-1018505"/>
              <a:ext cx="12700" cy="8102959"/>
            </a:xfrm>
            <a:prstGeom prst="bentConnector3">
              <a:avLst>
                <a:gd name="adj1" fmla="val 6904228"/>
              </a:avLst>
            </a:prstGeom>
            <a:ln w="19050"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1D1B066C-60C7-4E13-8253-8EBC68AFF611}"/>
                </a:ext>
              </a:extLst>
            </p:cNvPr>
            <p:cNvCxnSpPr>
              <a:stCxn id="5" idx="3"/>
              <a:endCxn id="6" idx="1"/>
            </p:cNvCxnSpPr>
            <p:nvPr/>
          </p:nvCxnSpPr>
          <p:spPr>
            <a:xfrm>
              <a:off x="2511380" y="2743199"/>
              <a:ext cx="290133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EAC859F6-A5B2-4CCC-9907-5FFE19427965}"/>
                </a:ext>
              </a:extLst>
            </p:cNvPr>
            <p:cNvCxnSpPr>
              <a:cxnSpLocks/>
              <a:stCxn id="6" idx="3"/>
              <a:endCxn id="7" idx="1"/>
            </p:cNvCxnSpPr>
            <p:nvPr/>
          </p:nvCxnSpPr>
          <p:spPr>
            <a:xfrm>
              <a:off x="3861873" y="2743199"/>
              <a:ext cx="290133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C9FE1891-FFF4-4ED4-8FBC-D5A24D236EB7}"/>
                </a:ext>
              </a:extLst>
            </p:cNvPr>
            <p:cNvCxnSpPr>
              <a:cxnSpLocks/>
              <a:stCxn id="7" idx="3"/>
              <a:endCxn id="8" idx="1"/>
            </p:cNvCxnSpPr>
            <p:nvPr/>
          </p:nvCxnSpPr>
          <p:spPr>
            <a:xfrm>
              <a:off x="5212366" y="2743199"/>
              <a:ext cx="290133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E7E2A703-563E-4952-8F57-23A10D42E519}"/>
                </a:ext>
              </a:extLst>
            </p:cNvPr>
            <p:cNvCxnSpPr>
              <a:cxnSpLocks/>
              <a:stCxn id="8" idx="3"/>
              <a:endCxn id="9" idx="1"/>
            </p:cNvCxnSpPr>
            <p:nvPr/>
          </p:nvCxnSpPr>
          <p:spPr>
            <a:xfrm>
              <a:off x="6562859" y="2743199"/>
              <a:ext cx="290133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18EBAE2D-ECE1-4B22-9B4F-7173CD18E751}"/>
                </a:ext>
              </a:extLst>
            </p:cNvPr>
            <p:cNvCxnSpPr>
              <a:cxnSpLocks/>
              <a:stCxn id="9" idx="3"/>
              <a:endCxn id="10" idx="1"/>
            </p:cNvCxnSpPr>
            <p:nvPr/>
          </p:nvCxnSpPr>
          <p:spPr>
            <a:xfrm>
              <a:off x="7913352" y="2743199"/>
              <a:ext cx="290133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3004DE0E-EAD5-4E90-A11F-BECDB98F78AE}"/>
                </a:ext>
              </a:extLst>
            </p:cNvPr>
            <p:cNvCxnSpPr>
              <a:cxnSpLocks/>
              <a:stCxn id="10" idx="3"/>
              <a:endCxn id="11" idx="1"/>
            </p:cNvCxnSpPr>
            <p:nvPr/>
          </p:nvCxnSpPr>
          <p:spPr>
            <a:xfrm>
              <a:off x="9263845" y="2743199"/>
              <a:ext cx="290134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610730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DEFEB3-E2E8-4F3F-B740-78FD3A846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Data Cleaning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0874F6-F4E0-413C-A15A-7AA17B9E35B0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38200" y="1463675"/>
            <a:ext cx="5003307" cy="41576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dirty="0"/>
              <a:t>Data transformation</a:t>
            </a:r>
          </a:p>
          <a:p>
            <a:r>
              <a:rPr lang="en-US" sz="1600" dirty="0"/>
              <a:t>Empty values</a:t>
            </a:r>
          </a:p>
          <a:p>
            <a:r>
              <a:rPr lang="en-US" sz="1600" dirty="0"/>
              <a:t>Invalid values (e.g. Longitude &gt; 90)</a:t>
            </a:r>
          </a:p>
          <a:p>
            <a:r>
              <a:rPr lang="en-US" sz="1600" dirty="0"/>
              <a:t>Unrealistic values (e.g. Longitude = 0)</a:t>
            </a:r>
          </a:p>
          <a:p>
            <a:r>
              <a:rPr lang="en-US" sz="1600" dirty="0"/>
              <a:t>Misformatted (e.g. „,Leil. Nr. 20 Bakkalykkja 1A”)</a:t>
            </a:r>
          </a:p>
          <a:p>
            <a:endParaRPr lang="en-US" sz="1600" dirty="0"/>
          </a:p>
          <a:p>
            <a:pPr marL="0" indent="0">
              <a:buNone/>
            </a:pPr>
            <a:r>
              <a:rPr lang="en-US" sz="1600" dirty="0"/>
              <a:t>Merging data from different sources</a:t>
            </a:r>
          </a:p>
          <a:p>
            <a:r>
              <a:rPr lang="en-US" sz="1600" dirty="0"/>
              <a:t>Lack of foreign keys</a:t>
            </a:r>
          </a:p>
          <a:p>
            <a:r>
              <a:rPr lang="en-US" sz="1600" dirty="0"/>
              <a:t>Different time periods</a:t>
            </a:r>
          </a:p>
          <a:p>
            <a:r>
              <a:rPr lang="en-US" sz="1600" dirty="0"/>
              <a:t>Different filters applied</a:t>
            </a:r>
          </a:p>
          <a:p>
            <a:pPr marL="0" indent="0">
              <a:buNone/>
            </a:pPr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72D003-38CB-4C8F-AEA2-19CE455AEF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4132" y="1100454"/>
            <a:ext cx="5074862" cy="477174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2F11D2B-390F-48E1-B954-70D606643E66}"/>
              </a:ext>
            </a:extLst>
          </p:cNvPr>
          <p:cNvSpPr/>
          <p:nvPr/>
        </p:nvSpPr>
        <p:spPr>
          <a:xfrm>
            <a:off x="5902817" y="5806613"/>
            <a:ext cx="7070502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/>
              <a:t>https://visit.figure-eight.com/rs/416-ZBE-142/images/CrowdFlower_DataScienceReport_2016.pdf</a:t>
            </a:r>
          </a:p>
        </p:txBody>
      </p:sp>
    </p:spTree>
    <p:extLst>
      <p:ext uri="{BB962C8B-B14F-4D97-AF65-F5344CB8AC3E}">
        <p14:creationId xmlns:p14="http://schemas.microsoft.com/office/powerpoint/2010/main" val="9315910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CF701E-0308-44FC-8582-922335890E8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noProof="0" dirty="0"/>
              <a:t>Feature engineering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EB332B-C4B9-4A3A-868F-474751E0593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19199" y="3112785"/>
            <a:ext cx="9599054" cy="2353592"/>
          </a:xfrm>
        </p:spPr>
        <p:txBody>
          <a:bodyPr>
            <a:normAutofit fontScale="92500"/>
          </a:bodyPr>
          <a:lstStyle/>
          <a:p>
            <a:r>
              <a:rPr lang="en-US" sz="3200" i="1" noProof="0" dirty="0">
                <a:latin typeface="Roboto" pitchFamily="2" charset="0"/>
                <a:ea typeface="Roboto" pitchFamily="2" charset="0"/>
              </a:rPr>
              <a:t>Using </a:t>
            </a:r>
            <a:r>
              <a:rPr lang="en-US" sz="3200" b="1" i="1" u="sng" noProof="0" dirty="0">
                <a:latin typeface="Roboto" pitchFamily="2" charset="0"/>
                <a:ea typeface="Roboto" pitchFamily="2" charset="0"/>
              </a:rPr>
              <a:t>domain knowledge </a:t>
            </a:r>
            <a:r>
              <a:rPr lang="en-US" sz="3200" i="1" noProof="0" dirty="0">
                <a:latin typeface="Roboto" pitchFamily="2" charset="0"/>
                <a:ea typeface="Roboto" pitchFamily="2" charset="0"/>
              </a:rPr>
              <a:t>of the data to create </a:t>
            </a:r>
            <a:r>
              <a:rPr lang="en-US" sz="3200" b="1" i="1" u="sng" noProof="0" dirty="0">
                <a:latin typeface="Roboto" pitchFamily="2" charset="0"/>
                <a:ea typeface="Roboto" pitchFamily="2" charset="0"/>
              </a:rPr>
              <a:t>features</a:t>
            </a:r>
            <a:r>
              <a:rPr lang="en-US" sz="3200" i="1" u="sng" noProof="0" dirty="0">
                <a:latin typeface="Roboto" pitchFamily="2" charset="0"/>
                <a:ea typeface="Roboto" pitchFamily="2" charset="0"/>
              </a:rPr>
              <a:t> </a:t>
            </a:r>
            <a:r>
              <a:rPr lang="en-US" sz="3200" i="1" noProof="0" dirty="0">
                <a:latin typeface="Roboto" pitchFamily="2" charset="0"/>
                <a:ea typeface="Roboto" pitchFamily="2" charset="0"/>
              </a:rPr>
              <a:t>that make machine learning algorithms work. </a:t>
            </a:r>
          </a:p>
          <a:p>
            <a:r>
              <a:rPr lang="en-US" sz="3200" i="1" noProof="0" dirty="0">
                <a:latin typeface="Roboto" pitchFamily="2" charset="0"/>
                <a:ea typeface="Roboto" pitchFamily="2" charset="0"/>
              </a:rPr>
              <a:t>Feature engineering is fundamental to the application of machine learning, and is both difficult and expensive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EF5F802-4B69-4685-8FE1-121393B82272}"/>
              </a:ext>
            </a:extLst>
          </p:cNvPr>
          <p:cNvGrpSpPr/>
          <p:nvPr/>
        </p:nvGrpSpPr>
        <p:grpSpPr>
          <a:xfrm>
            <a:off x="3189669" y="5546591"/>
            <a:ext cx="5928574" cy="383180"/>
            <a:chOff x="1451020" y="2447074"/>
            <a:chExt cx="9163319" cy="592251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BFFD711-DB31-4F91-9DFD-2994E00D2F9E}"/>
                </a:ext>
              </a:extLst>
            </p:cNvPr>
            <p:cNvSpPr/>
            <p:nvPr/>
          </p:nvSpPr>
          <p:spPr>
            <a:xfrm>
              <a:off x="1451020" y="2453424"/>
              <a:ext cx="1060360" cy="5795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Data </a:t>
              </a:r>
              <a:r>
                <a:rPr lang="en-US" sz="800" dirty="0" err="1"/>
                <a:t>aquisition</a:t>
              </a:r>
              <a:endParaRPr lang="en-US" sz="800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381261A-C6A3-4E7B-A7B0-9BCD11CE3565}"/>
                </a:ext>
              </a:extLst>
            </p:cNvPr>
            <p:cNvSpPr/>
            <p:nvPr/>
          </p:nvSpPr>
          <p:spPr>
            <a:xfrm>
              <a:off x="2801513" y="2453424"/>
              <a:ext cx="1060360" cy="57955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Data cleaning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D71FAD4-E904-4BB7-A75B-11ECA082AAEF}"/>
                </a:ext>
              </a:extLst>
            </p:cNvPr>
            <p:cNvSpPr/>
            <p:nvPr/>
          </p:nvSpPr>
          <p:spPr>
            <a:xfrm>
              <a:off x="4152006" y="2453424"/>
              <a:ext cx="1060360" cy="57955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Feature engineering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F1667C9-1DBA-4DD8-8B37-AA656C496E6E}"/>
                </a:ext>
              </a:extLst>
            </p:cNvPr>
            <p:cNvSpPr/>
            <p:nvPr/>
          </p:nvSpPr>
          <p:spPr>
            <a:xfrm>
              <a:off x="5502499" y="2453424"/>
              <a:ext cx="1060360" cy="57955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Building model</a:t>
              </a:r>
              <a:br>
                <a:rPr lang="en-US" sz="800" dirty="0"/>
              </a:br>
              <a:r>
                <a:rPr lang="en-US" sz="800" dirty="0"/>
                <a:t>(coding)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6435F4B-9227-4201-8512-8225AB23EE7B}"/>
                </a:ext>
              </a:extLst>
            </p:cNvPr>
            <p:cNvSpPr/>
            <p:nvPr/>
          </p:nvSpPr>
          <p:spPr>
            <a:xfrm>
              <a:off x="6852992" y="2453424"/>
              <a:ext cx="1060360" cy="57955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Training </a:t>
              </a:r>
            </a:p>
            <a:p>
              <a:pPr algn="ctr"/>
              <a:r>
                <a:rPr lang="en-US" sz="800" dirty="0"/>
                <a:t>model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D9ECD74-D64D-4E65-9E70-9F11B88C67D5}"/>
                </a:ext>
              </a:extLst>
            </p:cNvPr>
            <p:cNvSpPr/>
            <p:nvPr/>
          </p:nvSpPr>
          <p:spPr>
            <a:xfrm>
              <a:off x="8203485" y="2453424"/>
              <a:ext cx="1060360" cy="57955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Model evaluation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78177EF-E604-492C-851A-266E1C00D966}"/>
                </a:ext>
              </a:extLst>
            </p:cNvPr>
            <p:cNvSpPr/>
            <p:nvPr/>
          </p:nvSpPr>
          <p:spPr>
            <a:xfrm>
              <a:off x="9553979" y="2453424"/>
              <a:ext cx="1060360" cy="5795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Production usage</a:t>
              </a:r>
            </a:p>
          </p:txBody>
        </p:sp>
        <p:cxnSp>
          <p:nvCxnSpPr>
            <p:cNvPr id="13" name="Connector: Elbow 12">
              <a:extLst>
                <a:ext uri="{FF2B5EF4-FFF2-40B4-BE49-F238E27FC236}">
                  <a16:creationId xmlns:a16="http://schemas.microsoft.com/office/drawing/2014/main" id="{5A74F4B5-835D-4D43-B4AD-2B153C7281F3}"/>
                </a:ext>
              </a:extLst>
            </p:cNvPr>
            <p:cNvCxnSpPr>
              <a:cxnSpLocks/>
              <a:stCxn id="11" idx="2"/>
              <a:endCxn id="7" idx="2"/>
            </p:cNvCxnSpPr>
            <p:nvPr/>
          </p:nvCxnSpPr>
          <p:spPr>
            <a:xfrm rot="5400000">
              <a:off x="6032679" y="331988"/>
              <a:ext cx="12700" cy="5401972"/>
            </a:xfrm>
            <a:prstGeom prst="bentConnector3">
              <a:avLst>
                <a:gd name="adj1" fmla="val 4166197"/>
              </a:avLst>
            </a:prstGeom>
            <a:ln w="19050"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ctor: Elbow 13">
              <a:extLst>
                <a:ext uri="{FF2B5EF4-FFF2-40B4-BE49-F238E27FC236}">
                  <a16:creationId xmlns:a16="http://schemas.microsoft.com/office/drawing/2014/main" id="{F3003592-E585-4DF4-8B38-E6EA10A32862}"/>
                </a:ext>
              </a:extLst>
            </p:cNvPr>
            <p:cNvCxnSpPr>
              <a:cxnSpLocks/>
              <a:stCxn id="11" idx="0"/>
              <a:endCxn id="8" idx="0"/>
            </p:cNvCxnSpPr>
            <p:nvPr/>
          </p:nvCxnSpPr>
          <p:spPr>
            <a:xfrm rot="16200000" flipV="1">
              <a:off x="6707926" y="427684"/>
              <a:ext cx="12700" cy="4051479"/>
            </a:xfrm>
            <a:prstGeom prst="bentConnector3">
              <a:avLst>
                <a:gd name="adj1" fmla="val 1800000"/>
              </a:avLst>
            </a:prstGeom>
            <a:ln w="19050"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ctor: Elbow 14">
              <a:extLst>
                <a:ext uri="{FF2B5EF4-FFF2-40B4-BE49-F238E27FC236}">
                  <a16:creationId xmlns:a16="http://schemas.microsoft.com/office/drawing/2014/main" id="{D24AED97-753D-4798-A291-7A1611FA118C}"/>
                </a:ext>
              </a:extLst>
            </p:cNvPr>
            <p:cNvCxnSpPr>
              <a:cxnSpLocks/>
              <a:stCxn id="11" idx="2"/>
              <a:endCxn id="9" idx="2"/>
            </p:cNvCxnSpPr>
            <p:nvPr/>
          </p:nvCxnSpPr>
          <p:spPr>
            <a:xfrm rot="5400000">
              <a:off x="7383172" y="1682481"/>
              <a:ext cx="12700" cy="2700986"/>
            </a:xfrm>
            <a:prstGeom prst="bentConnector3">
              <a:avLst>
                <a:gd name="adj1" fmla="val 1800000"/>
              </a:avLst>
            </a:prstGeom>
            <a:ln w="19050"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ctor: Elbow 15">
              <a:extLst>
                <a:ext uri="{FF2B5EF4-FFF2-40B4-BE49-F238E27FC236}">
                  <a16:creationId xmlns:a16="http://schemas.microsoft.com/office/drawing/2014/main" id="{DB142308-FEB7-40C3-893D-51D8704C96EE}"/>
                </a:ext>
              </a:extLst>
            </p:cNvPr>
            <p:cNvCxnSpPr>
              <a:cxnSpLocks/>
              <a:stCxn id="12" idx="2"/>
              <a:endCxn id="6" idx="2"/>
            </p:cNvCxnSpPr>
            <p:nvPr/>
          </p:nvCxnSpPr>
          <p:spPr>
            <a:xfrm rot="5400000">
              <a:off x="6032680" y="-1018505"/>
              <a:ext cx="12700" cy="8102959"/>
            </a:xfrm>
            <a:prstGeom prst="bentConnector3">
              <a:avLst>
                <a:gd name="adj1" fmla="val 6904228"/>
              </a:avLst>
            </a:prstGeom>
            <a:ln w="19050"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6408160A-9073-41A7-8660-478383021758}"/>
                </a:ext>
              </a:extLst>
            </p:cNvPr>
            <p:cNvCxnSpPr>
              <a:stCxn id="6" idx="3"/>
              <a:endCxn id="7" idx="1"/>
            </p:cNvCxnSpPr>
            <p:nvPr/>
          </p:nvCxnSpPr>
          <p:spPr>
            <a:xfrm>
              <a:off x="2511380" y="2743199"/>
              <a:ext cx="290133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076F681E-3F51-451B-8E28-238F3A0CEBC4}"/>
                </a:ext>
              </a:extLst>
            </p:cNvPr>
            <p:cNvCxnSpPr>
              <a:cxnSpLocks/>
              <a:stCxn id="7" idx="3"/>
              <a:endCxn id="8" idx="1"/>
            </p:cNvCxnSpPr>
            <p:nvPr/>
          </p:nvCxnSpPr>
          <p:spPr>
            <a:xfrm>
              <a:off x="3861873" y="2743199"/>
              <a:ext cx="290133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E661E86A-5A7B-4663-842B-EAE25CE3BA06}"/>
                </a:ext>
              </a:extLst>
            </p:cNvPr>
            <p:cNvCxnSpPr>
              <a:cxnSpLocks/>
              <a:stCxn id="8" idx="3"/>
              <a:endCxn id="9" idx="1"/>
            </p:cNvCxnSpPr>
            <p:nvPr/>
          </p:nvCxnSpPr>
          <p:spPr>
            <a:xfrm>
              <a:off x="5212366" y="2743199"/>
              <a:ext cx="290133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9D183756-8701-4F8A-8C9B-173201872914}"/>
                </a:ext>
              </a:extLst>
            </p:cNvPr>
            <p:cNvCxnSpPr>
              <a:cxnSpLocks/>
              <a:stCxn id="9" idx="3"/>
              <a:endCxn id="10" idx="1"/>
            </p:cNvCxnSpPr>
            <p:nvPr/>
          </p:nvCxnSpPr>
          <p:spPr>
            <a:xfrm>
              <a:off x="6562859" y="2743199"/>
              <a:ext cx="290133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3210A284-9A8E-44B5-90E9-299111A3866E}"/>
                </a:ext>
              </a:extLst>
            </p:cNvPr>
            <p:cNvCxnSpPr>
              <a:cxnSpLocks/>
              <a:stCxn id="10" idx="3"/>
              <a:endCxn id="11" idx="1"/>
            </p:cNvCxnSpPr>
            <p:nvPr/>
          </p:nvCxnSpPr>
          <p:spPr>
            <a:xfrm>
              <a:off x="7913352" y="2743199"/>
              <a:ext cx="290133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B4905937-4D2C-4BD0-8466-043F13A33012}"/>
                </a:ext>
              </a:extLst>
            </p:cNvPr>
            <p:cNvCxnSpPr>
              <a:cxnSpLocks/>
              <a:stCxn id="11" idx="3"/>
              <a:endCxn id="12" idx="1"/>
            </p:cNvCxnSpPr>
            <p:nvPr/>
          </p:nvCxnSpPr>
          <p:spPr>
            <a:xfrm>
              <a:off x="9263845" y="2743199"/>
              <a:ext cx="290134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173622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4C9EA1F3-C1A5-4644-98C3-62B7F8FC1CE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</a:blip>
          <a:srcRect l="10480" r="1048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88E149E9-9B24-41E6-A4A4-760A0055F141}"/>
              </a:ext>
            </a:extLst>
          </p:cNvPr>
          <p:cNvSpPr/>
          <p:nvPr/>
        </p:nvSpPr>
        <p:spPr>
          <a:xfrm>
            <a:off x="4936296" y="2744158"/>
            <a:ext cx="119849" cy="11984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EAF1E97-A14B-4BF6-9977-90B5A68FFFBB}"/>
              </a:ext>
            </a:extLst>
          </p:cNvPr>
          <p:cNvSpPr/>
          <p:nvPr/>
        </p:nvSpPr>
        <p:spPr>
          <a:xfrm>
            <a:off x="7029392" y="2541657"/>
            <a:ext cx="119849" cy="11984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2CD9886-707C-4F37-9C7A-3DCA057EFE83}"/>
              </a:ext>
            </a:extLst>
          </p:cNvPr>
          <p:cNvSpPr/>
          <p:nvPr/>
        </p:nvSpPr>
        <p:spPr>
          <a:xfrm>
            <a:off x="7347740" y="5202738"/>
            <a:ext cx="119849" cy="11984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0E3623F-C5BF-4BD2-9618-44F384BFFEF8}"/>
              </a:ext>
            </a:extLst>
          </p:cNvPr>
          <p:cNvSpPr/>
          <p:nvPr/>
        </p:nvSpPr>
        <p:spPr>
          <a:xfrm>
            <a:off x="4167239" y="4591998"/>
            <a:ext cx="119849" cy="11984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A9C4FF8-228B-4BE6-9CBC-D7261F10EA14}"/>
              </a:ext>
            </a:extLst>
          </p:cNvPr>
          <p:cNvSpPr/>
          <p:nvPr/>
        </p:nvSpPr>
        <p:spPr>
          <a:xfrm>
            <a:off x="6137405" y="3572138"/>
            <a:ext cx="119849" cy="11984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3DC4E95-B6A2-4513-A26E-3A95067F4F7B}"/>
              </a:ext>
            </a:extLst>
          </p:cNvPr>
          <p:cNvSpPr/>
          <p:nvPr/>
        </p:nvSpPr>
        <p:spPr>
          <a:xfrm>
            <a:off x="3863616" y="1809015"/>
            <a:ext cx="119849" cy="11984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35AD22-6EF6-4C65-ADCD-D8C988B4EED0}"/>
              </a:ext>
            </a:extLst>
          </p:cNvPr>
          <p:cNvSpPr txBox="1"/>
          <p:nvPr/>
        </p:nvSpPr>
        <p:spPr>
          <a:xfrm>
            <a:off x="3687427" y="1552814"/>
            <a:ext cx="10303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100" dirty="0">
                <a:solidFill>
                  <a:schemeClr val="accent3"/>
                </a:solidFill>
              </a:rPr>
              <a:t>$442</a:t>
            </a:r>
            <a:endParaRPr lang="en-US" sz="1100" dirty="0">
              <a:solidFill>
                <a:schemeClr val="accent3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E212A6F-ED7C-4BC5-A474-A016BF14FF0C}"/>
              </a:ext>
            </a:extLst>
          </p:cNvPr>
          <p:cNvSpPr txBox="1"/>
          <p:nvPr/>
        </p:nvSpPr>
        <p:spPr>
          <a:xfrm>
            <a:off x="4730382" y="2517355"/>
            <a:ext cx="10303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100" dirty="0">
                <a:solidFill>
                  <a:schemeClr val="accent3"/>
                </a:solidFill>
              </a:rPr>
              <a:t>$540</a:t>
            </a:r>
            <a:endParaRPr lang="en-US" sz="1100" dirty="0">
              <a:solidFill>
                <a:schemeClr val="accent3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0E2860C-462D-43F8-AA71-0831C26AFD7C}"/>
              </a:ext>
            </a:extLst>
          </p:cNvPr>
          <p:cNvSpPr txBox="1"/>
          <p:nvPr/>
        </p:nvSpPr>
        <p:spPr>
          <a:xfrm>
            <a:off x="5946986" y="3675700"/>
            <a:ext cx="10303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100" dirty="0">
                <a:solidFill>
                  <a:schemeClr val="accent3"/>
                </a:solidFill>
              </a:rPr>
              <a:t>$ 27360</a:t>
            </a:r>
            <a:endParaRPr lang="en-US" sz="1100" dirty="0">
              <a:solidFill>
                <a:schemeClr val="accent3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816C07-9AA9-4CA8-9AE1-3DF1B3C42100}"/>
              </a:ext>
            </a:extLst>
          </p:cNvPr>
          <p:cNvSpPr txBox="1"/>
          <p:nvPr/>
        </p:nvSpPr>
        <p:spPr>
          <a:xfrm>
            <a:off x="7103042" y="5311770"/>
            <a:ext cx="10303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100" dirty="0">
                <a:solidFill>
                  <a:schemeClr val="accent3"/>
                </a:solidFill>
              </a:rPr>
              <a:t>$460</a:t>
            </a:r>
            <a:endParaRPr lang="en-US" sz="1100" dirty="0">
              <a:solidFill>
                <a:schemeClr val="accent3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1E8F31D-640D-4E14-8092-6222367C255B}"/>
              </a:ext>
            </a:extLst>
          </p:cNvPr>
          <p:cNvSpPr txBox="1"/>
          <p:nvPr/>
        </p:nvSpPr>
        <p:spPr>
          <a:xfrm>
            <a:off x="6852382" y="2235695"/>
            <a:ext cx="10303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100" dirty="0">
                <a:solidFill>
                  <a:schemeClr val="accent3"/>
                </a:solidFill>
              </a:rPr>
              <a:t>$541</a:t>
            </a:r>
            <a:endParaRPr lang="en-US" sz="1100" dirty="0">
              <a:solidFill>
                <a:schemeClr val="accent3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B6C2028-F417-401C-91AC-3B936512D415}"/>
              </a:ext>
            </a:extLst>
          </p:cNvPr>
          <p:cNvSpPr txBox="1"/>
          <p:nvPr/>
        </p:nvSpPr>
        <p:spPr>
          <a:xfrm>
            <a:off x="3948121" y="4317167"/>
            <a:ext cx="10303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100" dirty="0">
                <a:solidFill>
                  <a:schemeClr val="accent3"/>
                </a:solidFill>
              </a:rPr>
              <a:t>$540</a:t>
            </a:r>
            <a:endParaRPr lang="en-US" sz="1100" dirty="0">
              <a:solidFill>
                <a:schemeClr val="accent3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0D82DAB-D95A-437F-BD79-BB0C7572FDC5}"/>
              </a:ext>
            </a:extLst>
          </p:cNvPr>
          <p:cNvSpPr/>
          <p:nvPr/>
        </p:nvSpPr>
        <p:spPr>
          <a:xfrm>
            <a:off x="5640843" y="2978966"/>
            <a:ext cx="119849" cy="11984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3"/>
              </a:solidFill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1FC8940-8CF6-4F14-B74D-02F7C1F5731F}"/>
              </a:ext>
            </a:extLst>
          </p:cNvPr>
          <p:cNvCxnSpPr>
            <a:cxnSpLocks/>
            <a:stCxn id="4" idx="5"/>
            <a:endCxn id="16" idx="1"/>
          </p:cNvCxnSpPr>
          <p:nvPr/>
        </p:nvCxnSpPr>
        <p:spPr>
          <a:xfrm>
            <a:off x="5038594" y="2846456"/>
            <a:ext cx="619800" cy="150061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4C5D9D8-B5BF-4041-B2A0-36FB90D2BA4A}"/>
              </a:ext>
            </a:extLst>
          </p:cNvPr>
          <p:cNvCxnSpPr>
            <a:cxnSpLocks/>
            <a:stCxn id="5" idx="3"/>
            <a:endCxn id="16" idx="7"/>
          </p:cNvCxnSpPr>
          <p:nvPr/>
        </p:nvCxnSpPr>
        <p:spPr>
          <a:xfrm flipH="1">
            <a:off x="5743141" y="2643955"/>
            <a:ext cx="1303802" cy="352562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6FB948A-D72A-4B99-8B9D-33A177E178D2}"/>
              </a:ext>
            </a:extLst>
          </p:cNvPr>
          <p:cNvCxnSpPr>
            <a:cxnSpLocks/>
            <a:stCxn id="8" idx="1"/>
            <a:endCxn id="16" idx="5"/>
          </p:cNvCxnSpPr>
          <p:nvPr/>
        </p:nvCxnSpPr>
        <p:spPr>
          <a:xfrm flipH="1" flipV="1">
            <a:off x="5743141" y="3081264"/>
            <a:ext cx="411815" cy="508425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3344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D72A63C-7628-4036-A320-C6BF2DFF6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FEATURE Engineering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1191050-D7C2-4343-B848-B6AFE01896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8255419"/>
              </p:ext>
            </p:extLst>
          </p:nvPr>
        </p:nvGraphicFramePr>
        <p:xfrm>
          <a:off x="838200" y="2230796"/>
          <a:ext cx="5161280" cy="1742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20427">
                  <a:extLst>
                    <a:ext uri="{9D8B030D-6E8A-4147-A177-3AD203B41FA5}">
                      <a16:colId xmlns:a16="http://schemas.microsoft.com/office/drawing/2014/main" val="778213340"/>
                    </a:ext>
                  </a:extLst>
                </a:gridCol>
                <a:gridCol w="2520063">
                  <a:extLst>
                    <a:ext uri="{9D8B030D-6E8A-4147-A177-3AD203B41FA5}">
                      <a16:colId xmlns:a16="http://schemas.microsoft.com/office/drawing/2014/main" val="2334195025"/>
                    </a:ext>
                  </a:extLst>
                </a:gridCol>
                <a:gridCol w="920790">
                  <a:extLst>
                    <a:ext uri="{9D8B030D-6E8A-4147-A177-3AD203B41FA5}">
                      <a16:colId xmlns:a16="http://schemas.microsoft.com/office/drawing/2014/main" val="3908578313"/>
                    </a:ext>
                  </a:extLst>
                </a:gridCol>
              </a:tblGrid>
              <a:tr h="287600">
                <a:tc>
                  <a:txBody>
                    <a:bodyPr/>
                    <a:lstStyle/>
                    <a:p>
                      <a:r>
                        <a:rPr lang="pl-PL" sz="1200" dirty="0"/>
                        <a:t>City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200" dirty="0"/>
                        <a:t>Street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200" dirty="0"/>
                        <a:t>Value ($)</a:t>
                      </a:r>
                      <a:endParaRPr lang="en-US" sz="12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3238030"/>
                  </a:ext>
                </a:extLst>
              </a:tr>
              <a:tr h="287600">
                <a:tc>
                  <a:txBody>
                    <a:bodyPr/>
                    <a:lstStyle/>
                    <a:p>
                      <a:r>
                        <a:rPr lang="pl-PL" sz="1200" dirty="0"/>
                        <a:t>New York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200" dirty="0"/>
                        <a:t>N Heldon Ave 213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200" dirty="0"/>
                        <a:t>315</a:t>
                      </a:r>
                      <a:endParaRPr lang="en-US" sz="1200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0088765"/>
                  </a:ext>
                </a:extLst>
              </a:tr>
              <a:tr h="287600">
                <a:tc>
                  <a:txBody>
                    <a:bodyPr/>
                    <a:lstStyle/>
                    <a:p>
                      <a:r>
                        <a:rPr lang="pl-PL" sz="1200" dirty="0"/>
                        <a:t>New York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200" dirty="0"/>
                        <a:t>Mountain Ave 153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200" dirty="0"/>
                        <a:t>412</a:t>
                      </a:r>
                      <a:endParaRPr lang="en-US" sz="1200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9480309"/>
                  </a:ext>
                </a:extLst>
              </a:tr>
              <a:tr h="287600">
                <a:tc>
                  <a:txBody>
                    <a:bodyPr/>
                    <a:lstStyle/>
                    <a:p>
                      <a:r>
                        <a:rPr lang="pl-PL" sz="1200" dirty="0"/>
                        <a:t>River dale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200" dirty="0"/>
                        <a:t>Sunset Rd 13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200" dirty="0"/>
                        <a:t>128</a:t>
                      </a:r>
                      <a:endParaRPr lang="en-US" sz="1200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2762502"/>
                  </a:ext>
                </a:extLst>
              </a:tr>
              <a:tr h="287600">
                <a:tc>
                  <a:txBody>
                    <a:bodyPr/>
                    <a:lstStyle/>
                    <a:p>
                      <a:r>
                        <a:rPr lang="pl-PL" sz="1200" dirty="0"/>
                        <a:t>Boonton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200" dirty="0"/>
                        <a:t>Vali Rd 12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200" dirty="0"/>
                        <a:t>178</a:t>
                      </a:r>
                      <a:endParaRPr lang="en-US" sz="1200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0032566"/>
                  </a:ext>
                </a:extLst>
              </a:tr>
              <a:tr h="287600">
                <a:tc>
                  <a:txBody>
                    <a:bodyPr/>
                    <a:lstStyle/>
                    <a:p>
                      <a:r>
                        <a:rPr lang="pl-PL" sz="1400" dirty="0"/>
                        <a:t>…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400" dirty="0"/>
                        <a:t>..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66763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EBA5B416-2E92-4996-99BA-266AC9082A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527" r="16015"/>
          <a:stretch/>
        </p:blipFill>
        <p:spPr>
          <a:xfrm>
            <a:off x="6553129" y="1369909"/>
            <a:ext cx="4368156" cy="3550575"/>
          </a:xfrm>
          <a:prstGeom prst="rect">
            <a:avLst/>
          </a:prstGeom>
        </p:spPr>
      </p:pic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CCF5EA15-2DC4-4FE7-A5D8-377076D92D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5478064"/>
              </p:ext>
            </p:extLst>
          </p:nvPr>
        </p:nvGraphicFramePr>
        <p:xfrm>
          <a:off x="838200" y="4221829"/>
          <a:ext cx="5161280" cy="575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20427">
                  <a:extLst>
                    <a:ext uri="{9D8B030D-6E8A-4147-A177-3AD203B41FA5}">
                      <a16:colId xmlns:a16="http://schemas.microsoft.com/office/drawing/2014/main" val="778213340"/>
                    </a:ext>
                  </a:extLst>
                </a:gridCol>
                <a:gridCol w="2520063">
                  <a:extLst>
                    <a:ext uri="{9D8B030D-6E8A-4147-A177-3AD203B41FA5}">
                      <a16:colId xmlns:a16="http://schemas.microsoft.com/office/drawing/2014/main" val="2334195025"/>
                    </a:ext>
                  </a:extLst>
                </a:gridCol>
                <a:gridCol w="920790">
                  <a:extLst>
                    <a:ext uri="{9D8B030D-6E8A-4147-A177-3AD203B41FA5}">
                      <a16:colId xmlns:a16="http://schemas.microsoft.com/office/drawing/2014/main" val="3908578313"/>
                    </a:ext>
                  </a:extLst>
                </a:gridCol>
              </a:tblGrid>
              <a:tr h="287600">
                <a:tc>
                  <a:txBody>
                    <a:bodyPr/>
                    <a:lstStyle/>
                    <a:p>
                      <a:r>
                        <a:rPr lang="pl-PL" sz="1200" dirty="0"/>
                        <a:t>City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200" dirty="0"/>
                        <a:t>Street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200" dirty="0"/>
                        <a:t>Value ($)</a:t>
                      </a:r>
                      <a:endParaRPr lang="en-US" sz="12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3238030"/>
                  </a:ext>
                </a:extLst>
              </a:tr>
              <a:tr h="287600">
                <a:tc>
                  <a:txBody>
                    <a:bodyPr/>
                    <a:lstStyle/>
                    <a:p>
                      <a:r>
                        <a:rPr lang="pl-PL" sz="1200" dirty="0"/>
                        <a:t>New York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200" dirty="0"/>
                        <a:t>Belvedere Ave 153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200" dirty="0"/>
                        <a:t>?</a:t>
                      </a:r>
                      <a:endParaRPr lang="en-US" sz="1200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0088765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6454DF07-4E67-412E-A1F8-FF07524492F6}"/>
              </a:ext>
            </a:extLst>
          </p:cNvPr>
          <p:cNvSpPr txBox="1"/>
          <p:nvPr/>
        </p:nvSpPr>
        <p:spPr>
          <a:xfrm>
            <a:off x="2074608" y="1300521"/>
            <a:ext cx="10127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Features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0EAAAE6-0652-409F-8AD9-7C7B16AD8D91}"/>
              </a:ext>
            </a:extLst>
          </p:cNvPr>
          <p:cNvSpPr txBox="1"/>
          <p:nvPr/>
        </p:nvSpPr>
        <p:spPr>
          <a:xfrm>
            <a:off x="5104745" y="1300521"/>
            <a:ext cx="894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Labels</a:t>
            </a:r>
            <a:endParaRPr lang="en-US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2B3E088-0D34-4B86-AEF1-BF9B331187D5}"/>
              </a:ext>
            </a:extLst>
          </p:cNvPr>
          <p:cNvCxnSpPr/>
          <p:nvPr/>
        </p:nvCxnSpPr>
        <p:spPr>
          <a:xfrm flipH="1">
            <a:off x="1863213" y="1669853"/>
            <a:ext cx="432619" cy="4834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1CA7523-95FE-4F5D-963A-BDAD8EBE4E7F}"/>
              </a:ext>
            </a:extLst>
          </p:cNvPr>
          <p:cNvCxnSpPr>
            <a:cxnSpLocks/>
          </p:cNvCxnSpPr>
          <p:nvPr/>
        </p:nvCxnSpPr>
        <p:spPr>
          <a:xfrm>
            <a:off x="2828354" y="1669853"/>
            <a:ext cx="344129" cy="4623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518E3A5-2F27-4103-9B97-05D2910E8AA0}"/>
              </a:ext>
            </a:extLst>
          </p:cNvPr>
          <p:cNvCxnSpPr>
            <a:cxnSpLocks/>
          </p:cNvCxnSpPr>
          <p:nvPr/>
        </p:nvCxnSpPr>
        <p:spPr>
          <a:xfrm flipH="1">
            <a:off x="5397910" y="1669853"/>
            <a:ext cx="1" cy="4623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62764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F790D-A64B-4123-981A-64B3C8CA6C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noProof="0" dirty="0"/>
              <a:t>Why machine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4361A9D-D8F1-4D7E-825B-8CCC2C99EFB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0F2234-00E4-4FAE-94A1-1019EDAD642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08743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DC26958-A9BE-4B80-ACA2-4387918B54E9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38200" y="1463675"/>
            <a:ext cx="5300730" cy="41576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noProof="0" dirty="0"/>
              <a:t>Real estate value estimation</a:t>
            </a:r>
          </a:p>
          <a:p>
            <a:endParaRPr lang="en-US" sz="1600" noProof="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D72A63C-7628-4036-A320-C6BF2DFF6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FEATURE Engineering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1191050-D7C2-4343-B848-B6AFE01896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536745"/>
              </p:ext>
            </p:extLst>
          </p:nvPr>
        </p:nvGraphicFramePr>
        <p:xfrm>
          <a:off x="838200" y="2230796"/>
          <a:ext cx="5161281" cy="1912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0448">
                  <a:extLst>
                    <a:ext uri="{9D8B030D-6E8A-4147-A177-3AD203B41FA5}">
                      <a16:colId xmlns:a16="http://schemas.microsoft.com/office/drawing/2014/main" val="778213340"/>
                    </a:ext>
                  </a:extLst>
                </a:gridCol>
                <a:gridCol w="1751527">
                  <a:extLst>
                    <a:ext uri="{9D8B030D-6E8A-4147-A177-3AD203B41FA5}">
                      <a16:colId xmlns:a16="http://schemas.microsoft.com/office/drawing/2014/main" val="2334195025"/>
                    </a:ext>
                  </a:extLst>
                </a:gridCol>
                <a:gridCol w="785611">
                  <a:extLst>
                    <a:ext uri="{9D8B030D-6E8A-4147-A177-3AD203B41FA5}">
                      <a16:colId xmlns:a16="http://schemas.microsoft.com/office/drawing/2014/main" val="3206653136"/>
                    </a:ext>
                  </a:extLst>
                </a:gridCol>
                <a:gridCol w="1038896">
                  <a:extLst>
                    <a:ext uri="{9D8B030D-6E8A-4147-A177-3AD203B41FA5}">
                      <a16:colId xmlns:a16="http://schemas.microsoft.com/office/drawing/2014/main" val="3141256827"/>
                    </a:ext>
                  </a:extLst>
                </a:gridCol>
                <a:gridCol w="684799">
                  <a:extLst>
                    <a:ext uri="{9D8B030D-6E8A-4147-A177-3AD203B41FA5}">
                      <a16:colId xmlns:a16="http://schemas.microsoft.com/office/drawing/2014/main" val="3908578313"/>
                    </a:ext>
                  </a:extLst>
                </a:gridCol>
              </a:tblGrid>
              <a:tr h="287600">
                <a:tc>
                  <a:txBody>
                    <a:bodyPr/>
                    <a:lstStyle/>
                    <a:p>
                      <a:r>
                        <a:rPr lang="pl-PL" sz="1200" dirty="0"/>
                        <a:t>City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200" dirty="0"/>
                        <a:t>Street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200" dirty="0"/>
                        <a:t>Latitude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200" dirty="0"/>
                        <a:t>Longitude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200" dirty="0"/>
                        <a:t>Value ($)</a:t>
                      </a:r>
                      <a:endParaRPr lang="en-US" sz="12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3238030"/>
                  </a:ext>
                </a:extLst>
              </a:tr>
              <a:tr h="287600">
                <a:tc>
                  <a:txBody>
                    <a:bodyPr/>
                    <a:lstStyle/>
                    <a:p>
                      <a:r>
                        <a:rPr lang="pl-PL" sz="1200" dirty="0"/>
                        <a:t>New York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200" dirty="0"/>
                        <a:t>N Heldon Ave 213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200" dirty="0"/>
                        <a:t>40.123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200" dirty="0"/>
                        <a:t>-74.234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200" dirty="0"/>
                        <a:t>315</a:t>
                      </a:r>
                      <a:endParaRPr lang="en-US" sz="1200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0088765"/>
                  </a:ext>
                </a:extLst>
              </a:tr>
              <a:tr h="287600">
                <a:tc>
                  <a:txBody>
                    <a:bodyPr/>
                    <a:lstStyle/>
                    <a:p>
                      <a:r>
                        <a:rPr lang="pl-PL" sz="1200" dirty="0"/>
                        <a:t>New York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200" dirty="0"/>
                        <a:t>Mountain Ave 153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200" dirty="0"/>
                        <a:t>40.454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200" dirty="0"/>
                        <a:t>-74.352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200" dirty="0"/>
                        <a:t>412</a:t>
                      </a:r>
                      <a:endParaRPr lang="en-US" sz="1200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9480309"/>
                  </a:ext>
                </a:extLst>
              </a:tr>
              <a:tr h="287600">
                <a:tc>
                  <a:txBody>
                    <a:bodyPr/>
                    <a:lstStyle/>
                    <a:p>
                      <a:r>
                        <a:rPr lang="pl-PL" sz="1200" dirty="0"/>
                        <a:t>River dale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200" dirty="0"/>
                        <a:t>Sunset Rd 13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200" dirty="0"/>
                        <a:t>41.043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200" dirty="0"/>
                        <a:t>-73.123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200" dirty="0"/>
                        <a:t>128</a:t>
                      </a:r>
                      <a:endParaRPr lang="en-US" sz="1200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2762502"/>
                  </a:ext>
                </a:extLst>
              </a:tr>
              <a:tr h="287600">
                <a:tc>
                  <a:txBody>
                    <a:bodyPr/>
                    <a:lstStyle/>
                    <a:p>
                      <a:r>
                        <a:rPr lang="pl-PL" sz="1200" dirty="0"/>
                        <a:t>Boonton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200" dirty="0"/>
                        <a:t>Vali Rd 12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200" dirty="0"/>
                        <a:t>41.345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200" dirty="0"/>
                        <a:t>-75.454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200" dirty="0"/>
                        <a:t>178</a:t>
                      </a:r>
                      <a:endParaRPr lang="en-US" sz="1200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0032566"/>
                  </a:ext>
                </a:extLst>
              </a:tr>
              <a:tr h="287600">
                <a:tc>
                  <a:txBody>
                    <a:bodyPr/>
                    <a:lstStyle/>
                    <a:p>
                      <a:r>
                        <a:rPr lang="pl-PL" sz="1400" dirty="0"/>
                        <a:t>…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400" dirty="0"/>
                        <a:t>..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66763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EBA5B416-2E92-4996-99BA-266AC9082A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527" r="16015"/>
          <a:stretch/>
        </p:blipFill>
        <p:spPr>
          <a:xfrm>
            <a:off x="6553129" y="1369909"/>
            <a:ext cx="4368156" cy="3550575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69ED6D42-5C91-43BA-849E-CFBDDD6A1026}"/>
              </a:ext>
            </a:extLst>
          </p:cNvPr>
          <p:cNvSpPr/>
          <p:nvPr/>
        </p:nvSpPr>
        <p:spPr>
          <a:xfrm>
            <a:off x="8388439" y="2878656"/>
            <a:ext cx="141668" cy="141668"/>
          </a:xfrm>
          <a:prstGeom prst="ellipse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3A229E0-7FBF-4244-8B47-94028B552591}"/>
              </a:ext>
            </a:extLst>
          </p:cNvPr>
          <p:cNvSpPr/>
          <p:nvPr/>
        </p:nvSpPr>
        <p:spPr>
          <a:xfrm>
            <a:off x="8737207" y="3183457"/>
            <a:ext cx="141668" cy="141668"/>
          </a:xfrm>
          <a:prstGeom prst="ellipse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A410DC8-8998-45D2-9EF6-D6C581C32A08}"/>
              </a:ext>
            </a:extLst>
          </p:cNvPr>
          <p:cNvSpPr/>
          <p:nvPr/>
        </p:nvSpPr>
        <p:spPr>
          <a:xfrm>
            <a:off x="7285149" y="1520780"/>
            <a:ext cx="141668" cy="141668"/>
          </a:xfrm>
          <a:prstGeom prst="ellipse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5AAF29D-DAED-4E62-A839-D867EA564B8F}"/>
              </a:ext>
            </a:extLst>
          </p:cNvPr>
          <p:cNvSpPr/>
          <p:nvPr/>
        </p:nvSpPr>
        <p:spPr>
          <a:xfrm>
            <a:off x="7543764" y="3041789"/>
            <a:ext cx="141668" cy="141668"/>
          </a:xfrm>
          <a:prstGeom prst="ellipse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64F930BA-AE3B-4F76-93F0-CC7C126DF5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3119750"/>
              </p:ext>
            </p:extLst>
          </p:nvPr>
        </p:nvGraphicFramePr>
        <p:xfrm>
          <a:off x="838199" y="4393892"/>
          <a:ext cx="5161281" cy="74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0448">
                  <a:extLst>
                    <a:ext uri="{9D8B030D-6E8A-4147-A177-3AD203B41FA5}">
                      <a16:colId xmlns:a16="http://schemas.microsoft.com/office/drawing/2014/main" val="778213340"/>
                    </a:ext>
                  </a:extLst>
                </a:gridCol>
                <a:gridCol w="1751527">
                  <a:extLst>
                    <a:ext uri="{9D8B030D-6E8A-4147-A177-3AD203B41FA5}">
                      <a16:colId xmlns:a16="http://schemas.microsoft.com/office/drawing/2014/main" val="2334195025"/>
                    </a:ext>
                  </a:extLst>
                </a:gridCol>
                <a:gridCol w="785611">
                  <a:extLst>
                    <a:ext uri="{9D8B030D-6E8A-4147-A177-3AD203B41FA5}">
                      <a16:colId xmlns:a16="http://schemas.microsoft.com/office/drawing/2014/main" val="3206653136"/>
                    </a:ext>
                  </a:extLst>
                </a:gridCol>
                <a:gridCol w="1038896">
                  <a:extLst>
                    <a:ext uri="{9D8B030D-6E8A-4147-A177-3AD203B41FA5}">
                      <a16:colId xmlns:a16="http://schemas.microsoft.com/office/drawing/2014/main" val="3141256827"/>
                    </a:ext>
                  </a:extLst>
                </a:gridCol>
                <a:gridCol w="684799">
                  <a:extLst>
                    <a:ext uri="{9D8B030D-6E8A-4147-A177-3AD203B41FA5}">
                      <a16:colId xmlns:a16="http://schemas.microsoft.com/office/drawing/2014/main" val="3908578313"/>
                    </a:ext>
                  </a:extLst>
                </a:gridCol>
              </a:tblGrid>
              <a:tr h="287600">
                <a:tc>
                  <a:txBody>
                    <a:bodyPr/>
                    <a:lstStyle/>
                    <a:p>
                      <a:r>
                        <a:rPr lang="pl-PL" sz="1200" dirty="0"/>
                        <a:t>City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200" dirty="0"/>
                        <a:t>Street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200" dirty="0"/>
                        <a:t>Latitude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200" dirty="0"/>
                        <a:t>Longitude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200" dirty="0"/>
                        <a:t>Value ($)</a:t>
                      </a:r>
                      <a:endParaRPr lang="en-US" sz="12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3238030"/>
                  </a:ext>
                </a:extLst>
              </a:tr>
              <a:tr h="287600">
                <a:tc>
                  <a:txBody>
                    <a:bodyPr/>
                    <a:lstStyle/>
                    <a:p>
                      <a:r>
                        <a:rPr lang="pl-PL" sz="1200" dirty="0"/>
                        <a:t>New York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200" dirty="0"/>
                        <a:t>Belvedere Ave 153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200" dirty="0"/>
                        <a:t>41.223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200" dirty="0"/>
                        <a:t>-74.154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200" dirty="0"/>
                        <a:t>?</a:t>
                      </a:r>
                      <a:endParaRPr lang="en-US" sz="1200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00887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271966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BA5B416-2E92-4996-99BA-266AC9082A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527" r="16015"/>
          <a:stretch/>
        </p:blipFill>
        <p:spPr>
          <a:xfrm>
            <a:off x="6553129" y="1369909"/>
            <a:ext cx="4368156" cy="3550575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18B6997D-F696-431A-BAB9-1EC059926A71}"/>
              </a:ext>
            </a:extLst>
          </p:cNvPr>
          <p:cNvSpPr/>
          <p:nvPr/>
        </p:nvSpPr>
        <p:spPr>
          <a:xfrm>
            <a:off x="7132089" y="1585139"/>
            <a:ext cx="2802264" cy="2802264"/>
          </a:xfrm>
          <a:prstGeom prst="ellipse">
            <a:avLst/>
          </a:prstGeom>
          <a:solidFill>
            <a:srgbClr val="000000">
              <a:alpha val="1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8409E74-13A9-4B55-9CB7-4ECE919D990E}"/>
              </a:ext>
            </a:extLst>
          </p:cNvPr>
          <p:cNvSpPr/>
          <p:nvPr/>
        </p:nvSpPr>
        <p:spPr>
          <a:xfrm>
            <a:off x="7638209" y="2128426"/>
            <a:ext cx="1783795" cy="1783795"/>
          </a:xfrm>
          <a:prstGeom prst="ellipse">
            <a:avLst/>
          </a:prstGeom>
          <a:solidFill>
            <a:srgbClr val="000000">
              <a:alpha val="1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DC26958-A9BE-4B80-ACA2-4387918B54E9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38200" y="1463675"/>
            <a:ext cx="5300730" cy="41576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noProof="0" dirty="0"/>
              <a:t>Real estate value estimation</a:t>
            </a:r>
          </a:p>
          <a:p>
            <a:endParaRPr lang="en-US" sz="1600" noProof="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D72A63C-7628-4036-A320-C6BF2DFF6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FEATURE Engineering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1191050-D7C2-4343-B848-B6AFE01896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7402483"/>
              </p:ext>
            </p:extLst>
          </p:nvPr>
        </p:nvGraphicFramePr>
        <p:xfrm>
          <a:off x="838200" y="2230796"/>
          <a:ext cx="5161283" cy="208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4741">
                  <a:extLst>
                    <a:ext uri="{9D8B030D-6E8A-4147-A177-3AD203B41FA5}">
                      <a16:colId xmlns:a16="http://schemas.microsoft.com/office/drawing/2014/main" val="778213340"/>
                    </a:ext>
                  </a:extLst>
                </a:gridCol>
                <a:gridCol w="1302872">
                  <a:extLst>
                    <a:ext uri="{9D8B030D-6E8A-4147-A177-3AD203B41FA5}">
                      <a16:colId xmlns:a16="http://schemas.microsoft.com/office/drawing/2014/main" val="2334195025"/>
                    </a:ext>
                  </a:extLst>
                </a:gridCol>
                <a:gridCol w="770626">
                  <a:extLst>
                    <a:ext uri="{9D8B030D-6E8A-4147-A177-3AD203B41FA5}">
                      <a16:colId xmlns:a16="http://schemas.microsoft.com/office/drawing/2014/main" val="3206653136"/>
                    </a:ext>
                  </a:extLst>
                </a:gridCol>
                <a:gridCol w="845713">
                  <a:extLst>
                    <a:ext uri="{9D8B030D-6E8A-4147-A177-3AD203B41FA5}">
                      <a16:colId xmlns:a16="http://schemas.microsoft.com/office/drawing/2014/main" val="3141256827"/>
                    </a:ext>
                  </a:extLst>
                </a:gridCol>
                <a:gridCol w="767276">
                  <a:extLst>
                    <a:ext uri="{9D8B030D-6E8A-4147-A177-3AD203B41FA5}">
                      <a16:colId xmlns:a16="http://schemas.microsoft.com/office/drawing/2014/main" val="4284664771"/>
                    </a:ext>
                  </a:extLst>
                </a:gridCol>
                <a:gridCol w="570055">
                  <a:extLst>
                    <a:ext uri="{9D8B030D-6E8A-4147-A177-3AD203B41FA5}">
                      <a16:colId xmlns:a16="http://schemas.microsoft.com/office/drawing/2014/main" val="3908578313"/>
                    </a:ext>
                  </a:extLst>
                </a:gridCol>
              </a:tblGrid>
              <a:tr h="287600">
                <a:tc>
                  <a:txBody>
                    <a:bodyPr/>
                    <a:lstStyle/>
                    <a:p>
                      <a:r>
                        <a:rPr lang="pl-PL" sz="1200" dirty="0"/>
                        <a:t>City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200" dirty="0"/>
                        <a:t>Street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200" dirty="0"/>
                        <a:t>Latitude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200" dirty="0"/>
                        <a:t>Longitude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200" dirty="0"/>
                        <a:t>To center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200" dirty="0"/>
                        <a:t>Value ($)</a:t>
                      </a:r>
                      <a:endParaRPr lang="en-US" sz="12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3238030"/>
                  </a:ext>
                </a:extLst>
              </a:tr>
              <a:tr h="287600">
                <a:tc>
                  <a:txBody>
                    <a:bodyPr/>
                    <a:lstStyle/>
                    <a:p>
                      <a:r>
                        <a:rPr lang="pl-PL" sz="1200" dirty="0"/>
                        <a:t>New York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200" dirty="0"/>
                        <a:t>N Heldon Ave 213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200" dirty="0"/>
                        <a:t>40.123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200" dirty="0"/>
                        <a:t>-74.234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200" dirty="0"/>
                        <a:t>1.3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200" dirty="0"/>
                        <a:t>315</a:t>
                      </a:r>
                      <a:endParaRPr lang="en-US" sz="1200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0088765"/>
                  </a:ext>
                </a:extLst>
              </a:tr>
              <a:tr h="287600">
                <a:tc>
                  <a:txBody>
                    <a:bodyPr/>
                    <a:lstStyle/>
                    <a:p>
                      <a:r>
                        <a:rPr lang="pl-PL" sz="1200" dirty="0"/>
                        <a:t>New York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200" dirty="0"/>
                        <a:t>Mountain Ave 153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200" dirty="0"/>
                        <a:t>40.454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200" dirty="0"/>
                        <a:t>-74.352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200" dirty="0"/>
                        <a:t>0.7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200" dirty="0"/>
                        <a:t>412</a:t>
                      </a:r>
                      <a:endParaRPr lang="en-US" sz="1200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9480309"/>
                  </a:ext>
                </a:extLst>
              </a:tr>
              <a:tr h="287600">
                <a:tc>
                  <a:txBody>
                    <a:bodyPr/>
                    <a:lstStyle/>
                    <a:p>
                      <a:r>
                        <a:rPr lang="pl-PL" sz="1200" dirty="0"/>
                        <a:t>River dale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200" dirty="0"/>
                        <a:t>Sunset Rd 13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200" dirty="0"/>
                        <a:t>41.043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200" dirty="0"/>
                        <a:t>-73.123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200" dirty="0"/>
                        <a:t>4.9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200" dirty="0"/>
                        <a:t>128</a:t>
                      </a:r>
                      <a:endParaRPr lang="en-US" sz="1200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2762502"/>
                  </a:ext>
                </a:extLst>
              </a:tr>
              <a:tr h="287600">
                <a:tc>
                  <a:txBody>
                    <a:bodyPr/>
                    <a:lstStyle/>
                    <a:p>
                      <a:r>
                        <a:rPr lang="pl-PL" sz="1200" dirty="0"/>
                        <a:t>Boonton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200" dirty="0"/>
                        <a:t>Vali Rd 12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200" dirty="0"/>
                        <a:t>41.345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200" dirty="0"/>
                        <a:t>-75.454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200" dirty="0"/>
                        <a:t>5.2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200" dirty="0"/>
                        <a:t>178</a:t>
                      </a:r>
                      <a:endParaRPr lang="en-US" sz="1200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0032566"/>
                  </a:ext>
                </a:extLst>
              </a:tr>
              <a:tr h="287600">
                <a:tc>
                  <a:txBody>
                    <a:bodyPr/>
                    <a:lstStyle/>
                    <a:p>
                      <a:r>
                        <a:rPr lang="pl-PL" sz="1400" dirty="0"/>
                        <a:t>…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400" dirty="0"/>
                        <a:t>..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66763"/>
                  </a:ext>
                </a:extLst>
              </a:tr>
            </a:tbl>
          </a:graphicData>
        </a:graphic>
      </p:graphicFrame>
      <p:sp>
        <p:nvSpPr>
          <p:cNvPr id="7" name="Oval 6">
            <a:extLst>
              <a:ext uri="{FF2B5EF4-FFF2-40B4-BE49-F238E27FC236}">
                <a16:creationId xmlns:a16="http://schemas.microsoft.com/office/drawing/2014/main" id="{69ED6D42-5C91-43BA-849E-CFBDDD6A1026}"/>
              </a:ext>
            </a:extLst>
          </p:cNvPr>
          <p:cNvSpPr/>
          <p:nvPr/>
        </p:nvSpPr>
        <p:spPr>
          <a:xfrm>
            <a:off x="8388439" y="2878656"/>
            <a:ext cx="141668" cy="141668"/>
          </a:xfrm>
          <a:prstGeom prst="ellipse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3A229E0-7FBF-4244-8B47-94028B552591}"/>
              </a:ext>
            </a:extLst>
          </p:cNvPr>
          <p:cNvSpPr/>
          <p:nvPr/>
        </p:nvSpPr>
        <p:spPr>
          <a:xfrm>
            <a:off x="8737207" y="3183457"/>
            <a:ext cx="141668" cy="141668"/>
          </a:xfrm>
          <a:prstGeom prst="ellipse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A410DC8-8998-45D2-9EF6-D6C581C32A08}"/>
              </a:ext>
            </a:extLst>
          </p:cNvPr>
          <p:cNvSpPr/>
          <p:nvPr/>
        </p:nvSpPr>
        <p:spPr>
          <a:xfrm>
            <a:off x="7285149" y="1520780"/>
            <a:ext cx="141668" cy="141668"/>
          </a:xfrm>
          <a:prstGeom prst="ellipse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5AAF29D-DAED-4E62-A839-D867EA564B8F}"/>
              </a:ext>
            </a:extLst>
          </p:cNvPr>
          <p:cNvSpPr/>
          <p:nvPr/>
        </p:nvSpPr>
        <p:spPr>
          <a:xfrm>
            <a:off x="7543764" y="3041789"/>
            <a:ext cx="141668" cy="141668"/>
          </a:xfrm>
          <a:prstGeom prst="ellipse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8210CF4-B511-40BD-9BB2-35CEA3C19AFD}"/>
              </a:ext>
            </a:extLst>
          </p:cNvPr>
          <p:cNvSpPr/>
          <p:nvPr/>
        </p:nvSpPr>
        <p:spPr>
          <a:xfrm>
            <a:off x="8032124" y="2477037"/>
            <a:ext cx="1026017" cy="1026017"/>
          </a:xfrm>
          <a:prstGeom prst="ellipse">
            <a:avLst/>
          </a:prstGeom>
          <a:solidFill>
            <a:srgbClr val="000000">
              <a:alpha val="1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8B131C3A-AB43-4311-B341-E1207C8A3A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2852892"/>
              </p:ext>
            </p:extLst>
          </p:nvPr>
        </p:nvGraphicFramePr>
        <p:xfrm>
          <a:off x="838199" y="4580338"/>
          <a:ext cx="5161283" cy="74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4741">
                  <a:extLst>
                    <a:ext uri="{9D8B030D-6E8A-4147-A177-3AD203B41FA5}">
                      <a16:colId xmlns:a16="http://schemas.microsoft.com/office/drawing/2014/main" val="778213340"/>
                    </a:ext>
                  </a:extLst>
                </a:gridCol>
                <a:gridCol w="1302872">
                  <a:extLst>
                    <a:ext uri="{9D8B030D-6E8A-4147-A177-3AD203B41FA5}">
                      <a16:colId xmlns:a16="http://schemas.microsoft.com/office/drawing/2014/main" val="2334195025"/>
                    </a:ext>
                  </a:extLst>
                </a:gridCol>
                <a:gridCol w="770626">
                  <a:extLst>
                    <a:ext uri="{9D8B030D-6E8A-4147-A177-3AD203B41FA5}">
                      <a16:colId xmlns:a16="http://schemas.microsoft.com/office/drawing/2014/main" val="3206653136"/>
                    </a:ext>
                  </a:extLst>
                </a:gridCol>
                <a:gridCol w="845713">
                  <a:extLst>
                    <a:ext uri="{9D8B030D-6E8A-4147-A177-3AD203B41FA5}">
                      <a16:colId xmlns:a16="http://schemas.microsoft.com/office/drawing/2014/main" val="3141256827"/>
                    </a:ext>
                  </a:extLst>
                </a:gridCol>
                <a:gridCol w="767276">
                  <a:extLst>
                    <a:ext uri="{9D8B030D-6E8A-4147-A177-3AD203B41FA5}">
                      <a16:colId xmlns:a16="http://schemas.microsoft.com/office/drawing/2014/main" val="4284664771"/>
                    </a:ext>
                  </a:extLst>
                </a:gridCol>
                <a:gridCol w="570055">
                  <a:extLst>
                    <a:ext uri="{9D8B030D-6E8A-4147-A177-3AD203B41FA5}">
                      <a16:colId xmlns:a16="http://schemas.microsoft.com/office/drawing/2014/main" val="3908578313"/>
                    </a:ext>
                  </a:extLst>
                </a:gridCol>
              </a:tblGrid>
              <a:tr h="287600">
                <a:tc>
                  <a:txBody>
                    <a:bodyPr/>
                    <a:lstStyle/>
                    <a:p>
                      <a:r>
                        <a:rPr lang="pl-PL" sz="1200" dirty="0"/>
                        <a:t>City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200" dirty="0"/>
                        <a:t>Street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200" dirty="0"/>
                        <a:t>Latitude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200" dirty="0"/>
                        <a:t>Longitude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200" dirty="0"/>
                        <a:t>To center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200" dirty="0"/>
                        <a:t>Value ($)</a:t>
                      </a:r>
                      <a:endParaRPr lang="en-US" sz="12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3238030"/>
                  </a:ext>
                </a:extLst>
              </a:tr>
              <a:tr h="287600">
                <a:tc>
                  <a:txBody>
                    <a:bodyPr/>
                    <a:lstStyle/>
                    <a:p>
                      <a:r>
                        <a:rPr lang="pl-PL" sz="1200" dirty="0"/>
                        <a:t>New York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200" dirty="0"/>
                        <a:t>N Heldon Ave 213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200" dirty="0"/>
                        <a:t>40.123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200" dirty="0"/>
                        <a:t>-74.234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200" dirty="0"/>
                        <a:t>1.3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200" dirty="0"/>
                        <a:t>?</a:t>
                      </a:r>
                      <a:endParaRPr lang="en-US" sz="1200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00887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354528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D72A63C-7628-4036-A320-C6BF2DFF6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FEATURE Engineering</a:t>
            </a:r>
          </a:p>
        </p:txBody>
      </p:sp>
      <p:pic>
        <p:nvPicPr>
          <p:cNvPr id="7" name="Picture 6" descr="A close up of a map&#10;&#10;Description generated with high confidence">
            <a:extLst>
              <a:ext uri="{FF2B5EF4-FFF2-40B4-BE49-F238E27FC236}">
                <a16:creationId xmlns:a16="http://schemas.microsoft.com/office/drawing/2014/main" id="{CA15DCFC-8968-46ED-A1ED-1D999E16FE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8034" y="1714723"/>
            <a:ext cx="5036636" cy="3428554"/>
          </a:xfrm>
          <a:prstGeom prst="rect">
            <a:avLst/>
          </a:prstGeom>
        </p:spPr>
      </p:pic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4BDDC28A-B300-45CB-B6EC-AFEF87C1DE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8704728"/>
              </p:ext>
            </p:extLst>
          </p:nvPr>
        </p:nvGraphicFramePr>
        <p:xfrm>
          <a:off x="553792" y="2230796"/>
          <a:ext cx="5585137" cy="1912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9954">
                  <a:extLst>
                    <a:ext uri="{9D8B030D-6E8A-4147-A177-3AD203B41FA5}">
                      <a16:colId xmlns:a16="http://schemas.microsoft.com/office/drawing/2014/main" val="778213340"/>
                    </a:ext>
                  </a:extLst>
                </a:gridCol>
                <a:gridCol w="1343696">
                  <a:extLst>
                    <a:ext uri="{9D8B030D-6E8A-4147-A177-3AD203B41FA5}">
                      <a16:colId xmlns:a16="http://schemas.microsoft.com/office/drawing/2014/main" val="2334195025"/>
                    </a:ext>
                  </a:extLst>
                </a:gridCol>
                <a:gridCol w="642069">
                  <a:extLst>
                    <a:ext uri="{9D8B030D-6E8A-4147-A177-3AD203B41FA5}">
                      <a16:colId xmlns:a16="http://schemas.microsoft.com/office/drawing/2014/main" val="3206653136"/>
                    </a:ext>
                  </a:extLst>
                </a:gridCol>
                <a:gridCol w="723092">
                  <a:extLst>
                    <a:ext uri="{9D8B030D-6E8A-4147-A177-3AD203B41FA5}">
                      <a16:colId xmlns:a16="http://schemas.microsoft.com/office/drawing/2014/main" val="3141256827"/>
                    </a:ext>
                  </a:extLst>
                </a:gridCol>
                <a:gridCol w="635358">
                  <a:extLst>
                    <a:ext uri="{9D8B030D-6E8A-4147-A177-3AD203B41FA5}">
                      <a16:colId xmlns:a16="http://schemas.microsoft.com/office/drawing/2014/main" val="4284664771"/>
                    </a:ext>
                  </a:extLst>
                </a:gridCol>
                <a:gridCol w="789904">
                  <a:extLst>
                    <a:ext uri="{9D8B030D-6E8A-4147-A177-3AD203B41FA5}">
                      <a16:colId xmlns:a16="http://schemas.microsoft.com/office/drawing/2014/main" val="2483474940"/>
                    </a:ext>
                  </a:extLst>
                </a:gridCol>
                <a:gridCol w="631064">
                  <a:extLst>
                    <a:ext uri="{9D8B030D-6E8A-4147-A177-3AD203B41FA5}">
                      <a16:colId xmlns:a16="http://schemas.microsoft.com/office/drawing/2014/main" val="3908578313"/>
                    </a:ext>
                  </a:extLst>
                </a:gridCol>
              </a:tblGrid>
              <a:tr h="287600">
                <a:tc>
                  <a:txBody>
                    <a:bodyPr/>
                    <a:lstStyle/>
                    <a:p>
                      <a:r>
                        <a:rPr lang="pl-PL" sz="1200" dirty="0"/>
                        <a:t>City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200" dirty="0"/>
                        <a:t>Street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200" dirty="0"/>
                        <a:t>Lat.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200" dirty="0"/>
                        <a:t>Long.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200" dirty="0"/>
                        <a:t>Center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200" dirty="0"/>
                        <a:t>Density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200" dirty="0"/>
                        <a:t>Value ($)</a:t>
                      </a:r>
                      <a:endParaRPr lang="en-US" sz="12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3238030"/>
                  </a:ext>
                </a:extLst>
              </a:tr>
              <a:tr h="287600">
                <a:tc>
                  <a:txBody>
                    <a:bodyPr/>
                    <a:lstStyle/>
                    <a:p>
                      <a:r>
                        <a:rPr lang="pl-PL" sz="1200" dirty="0"/>
                        <a:t>New York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200" dirty="0"/>
                        <a:t>N Heldon Ave 213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200" dirty="0"/>
                        <a:t>40.123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200" dirty="0"/>
                        <a:t>-74.234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200" dirty="0"/>
                        <a:t>1.3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200" dirty="0"/>
                        <a:t>14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200" dirty="0"/>
                        <a:t>315</a:t>
                      </a:r>
                      <a:endParaRPr lang="en-US" sz="1200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0088765"/>
                  </a:ext>
                </a:extLst>
              </a:tr>
              <a:tr h="287600">
                <a:tc>
                  <a:txBody>
                    <a:bodyPr/>
                    <a:lstStyle/>
                    <a:p>
                      <a:r>
                        <a:rPr lang="pl-PL" sz="1200" dirty="0"/>
                        <a:t>New York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200" dirty="0"/>
                        <a:t>Mountain Ave 153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200" dirty="0"/>
                        <a:t>40.454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200" dirty="0"/>
                        <a:t>-74.352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200" dirty="0"/>
                        <a:t>0.7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200" dirty="0"/>
                        <a:t>27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200" dirty="0"/>
                        <a:t>412</a:t>
                      </a:r>
                      <a:endParaRPr lang="en-US" sz="1200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9480309"/>
                  </a:ext>
                </a:extLst>
              </a:tr>
              <a:tr h="287600">
                <a:tc>
                  <a:txBody>
                    <a:bodyPr/>
                    <a:lstStyle/>
                    <a:p>
                      <a:r>
                        <a:rPr lang="pl-PL" sz="1200" dirty="0"/>
                        <a:t>River dale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200" dirty="0"/>
                        <a:t>Sunset Rd 13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200" dirty="0"/>
                        <a:t>41.043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200" dirty="0"/>
                        <a:t>-73.123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200" dirty="0"/>
                        <a:t>4.9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200" dirty="0"/>
                        <a:t>22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200" dirty="0"/>
                        <a:t>128</a:t>
                      </a:r>
                      <a:endParaRPr lang="en-US" sz="1200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2762502"/>
                  </a:ext>
                </a:extLst>
              </a:tr>
              <a:tr h="287600">
                <a:tc>
                  <a:txBody>
                    <a:bodyPr/>
                    <a:lstStyle/>
                    <a:p>
                      <a:r>
                        <a:rPr lang="pl-PL" sz="1200" dirty="0"/>
                        <a:t>Boonton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200" dirty="0"/>
                        <a:t>Vali Rd 12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200" dirty="0"/>
                        <a:t>41.345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200" dirty="0"/>
                        <a:t>-75.454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200" dirty="0"/>
                        <a:t>5.2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200" dirty="0"/>
                        <a:t>44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200" dirty="0"/>
                        <a:t>178</a:t>
                      </a:r>
                      <a:endParaRPr lang="en-US" sz="1200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0032566"/>
                  </a:ext>
                </a:extLst>
              </a:tr>
              <a:tr h="287600">
                <a:tc>
                  <a:txBody>
                    <a:bodyPr/>
                    <a:lstStyle/>
                    <a:p>
                      <a:r>
                        <a:rPr lang="pl-PL" sz="1400" dirty="0"/>
                        <a:t>..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400" dirty="0"/>
                        <a:t>..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400" dirty="0"/>
                        <a:t>..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400" dirty="0"/>
                        <a:t>..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400" dirty="0"/>
                        <a:t>..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400" dirty="0"/>
                        <a:t>..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400" dirty="0"/>
                        <a:t>..</a:t>
                      </a:r>
                      <a:endParaRPr lang="en-US" sz="1400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667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807806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A picture containing text, map&#10;&#10;Description generated with very high confidence">
            <a:extLst>
              <a:ext uri="{FF2B5EF4-FFF2-40B4-BE49-F238E27FC236}">
                <a16:creationId xmlns:a16="http://schemas.microsoft.com/office/drawing/2014/main" id="{F0E6831C-4144-4511-B9DE-ABFFA54CA1FB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0413" y="1463675"/>
            <a:ext cx="5291174" cy="4157663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2D9D00D-1A1C-46FD-B231-CF05DF1491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FEATURE Engineering</a:t>
            </a:r>
          </a:p>
        </p:txBody>
      </p:sp>
    </p:spTree>
    <p:extLst>
      <p:ext uri="{BB962C8B-B14F-4D97-AF65-F5344CB8AC3E}">
        <p14:creationId xmlns:p14="http://schemas.microsoft.com/office/powerpoint/2010/main" val="31055320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945ECB-BBA2-4FF9-8681-D7C63AECFBF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noProof="0" dirty="0"/>
              <a:t>Building a model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F552A44-BB50-47DF-876B-7470E3FA1B5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noProof="0" dirty="0"/>
              <a:t>Choosing and configuring right algorithm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8255CC-D14A-41D2-84A9-2D538991CB3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7737E8C-A786-4FF3-90E8-2CA65D173E05}"/>
              </a:ext>
            </a:extLst>
          </p:cNvPr>
          <p:cNvGrpSpPr/>
          <p:nvPr/>
        </p:nvGrpSpPr>
        <p:grpSpPr>
          <a:xfrm>
            <a:off x="3189669" y="5546591"/>
            <a:ext cx="5928574" cy="383180"/>
            <a:chOff x="1451020" y="2447074"/>
            <a:chExt cx="9163319" cy="592251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3AE3DF5-6BAC-47DE-97F8-ADA8AE25966F}"/>
                </a:ext>
              </a:extLst>
            </p:cNvPr>
            <p:cNvSpPr/>
            <p:nvPr/>
          </p:nvSpPr>
          <p:spPr>
            <a:xfrm>
              <a:off x="1451020" y="2453424"/>
              <a:ext cx="1060360" cy="5795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Data </a:t>
              </a:r>
              <a:r>
                <a:rPr lang="en-US" sz="800" dirty="0" err="1"/>
                <a:t>aquisition</a:t>
              </a:r>
              <a:endParaRPr lang="en-US" sz="800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F37E3F7-768C-4204-98A7-644348A441DD}"/>
                </a:ext>
              </a:extLst>
            </p:cNvPr>
            <p:cNvSpPr/>
            <p:nvPr/>
          </p:nvSpPr>
          <p:spPr>
            <a:xfrm>
              <a:off x="2801513" y="2453424"/>
              <a:ext cx="1060360" cy="57955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Data cleaning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C8E2755-6E5F-4CF8-833A-D861DC13622D}"/>
                </a:ext>
              </a:extLst>
            </p:cNvPr>
            <p:cNvSpPr/>
            <p:nvPr/>
          </p:nvSpPr>
          <p:spPr>
            <a:xfrm>
              <a:off x="4152006" y="2453424"/>
              <a:ext cx="1060360" cy="57955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Feature engineering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01C1400-1000-40C2-893C-3775BD113071}"/>
                </a:ext>
              </a:extLst>
            </p:cNvPr>
            <p:cNvSpPr/>
            <p:nvPr/>
          </p:nvSpPr>
          <p:spPr>
            <a:xfrm>
              <a:off x="5502499" y="2453424"/>
              <a:ext cx="1060360" cy="57955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Building model</a:t>
              </a:r>
              <a:br>
                <a:rPr lang="en-US" sz="800" dirty="0"/>
              </a:br>
              <a:r>
                <a:rPr lang="en-US" sz="800" dirty="0"/>
                <a:t>(coding)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5C7612F-62B8-418E-9209-47502D3AF2D4}"/>
                </a:ext>
              </a:extLst>
            </p:cNvPr>
            <p:cNvSpPr/>
            <p:nvPr/>
          </p:nvSpPr>
          <p:spPr>
            <a:xfrm>
              <a:off x="6852992" y="2453424"/>
              <a:ext cx="1060360" cy="57955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Training </a:t>
              </a:r>
            </a:p>
            <a:p>
              <a:pPr algn="ctr"/>
              <a:r>
                <a:rPr lang="en-US" sz="800" dirty="0"/>
                <a:t>model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986028E-CBDE-4326-9A7A-222498123B60}"/>
                </a:ext>
              </a:extLst>
            </p:cNvPr>
            <p:cNvSpPr/>
            <p:nvPr/>
          </p:nvSpPr>
          <p:spPr>
            <a:xfrm>
              <a:off x="8203485" y="2453424"/>
              <a:ext cx="1060360" cy="57955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Model evaluation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4343648-36CC-44EA-BB81-E440F703F537}"/>
                </a:ext>
              </a:extLst>
            </p:cNvPr>
            <p:cNvSpPr/>
            <p:nvPr/>
          </p:nvSpPr>
          <p:spPr>
            <a:xfrm>
              <a:off x="9553979" y="2453424"/>
              <a:ext cx="1060360" cy="5795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Production usage</a:t>
              </a:r>
            </a:p>
          </p:txBody>
        </p:sp>
        <p:cxnSp>
          <p:nvCxnSpPr>
            <p:cNvPr id="13" name="Connector: Elbow 12">
              <a:extLst>
                <a:ext uri="{FF2B5EF4-FFF2-40B4-BE49-F238E27FC236}">
                  <a16:creationId xmlns:a16="http://schemas.microsoft.com/office/drawing/2014/main" id="{589DBF05-CC1A-4AE3-ADDA-67CAFDF7265E}"/>
                </a:ext>
              </a:extLst>
            </p:cNvPr>
            <p:cNvCxnSpPr>
              <a:cxnSpLocks/>
              <a:stCxn id="11" idx="2"/>
              <a:endCxn id="7" idx="2"/>
            </p:cNvCxnSpPr>
            <p:nvPr/>
          </p:nvCxnSpPr>
          <p:spPr>
            <a:xfrm rot="5400000">
              <a:off x="6032679" y="331988"/>
              <a:ext cx="12700" cy="5401972"/>
            </a:xfrm>
            <a:prstGeom prst="bentConnector3">
              <a:avLst>
                <a:gd name="adj1" fmla="val 4166197"/>
              </a:avLst>
            </a:prstGeom>
            <a:ln w="19050"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ctor: Elbow 13">
              <a:extLst>
                <a:ext uri="{FF2B5EF4-FFF2-40B4-BE49-F238E27FC236}">
                  <a16:creationId xmlns:a16="http://schemas.microsoft.com/office/drawing/2014/main" id="{1D000505-79A8-4425-8E71-BF1B35062CB2}"/>
                </a:ext>
              </a:extLst>
            </p:cNvPr>
            <p:cNvCxnSpPr>
              <a:cxnSpLocks/>
              <a:stCxn id="11" idx="0"/>
              <a:endCxn id="8" idx="0"/>
            </p:cNvCxnSpPr>
            <p:nvPr/>
          </p:nvCxnSpPr>
          <p:spPr>
            <a:xfrm rot="16200000" flipV="1">
              <a:off x="6707926" y="427684"/>
              <a:ext cx="12700" cy="4051479"/>
            </a:xfrm>
            <a:prstGeom prst="bentConnector3">
              <a:avLst>
                <a:gd name="adj1" fmla="val 1800000"/>
              </a:avLst>
            </a:prstGeom>
            <a:ln w="19050"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ctor: Elbow 14">
              <a:extLst>
                <a:ext uri="{FF2B5EF4-FFF2-40B4-BE49-F238E27FC236}">
                  <a16:creationId xmlns:a16="http://schemas.microsoft.com/office/drawing/2014/main" id="{3A912A18-D2F4-4C1C-8FCF-1E6BEC614C11}"/>
                </a:ext>
              </a:extLst>
            </p:cNvPr>
            <p:cNvCxnSpPr>
              <a:cxnSpLocks/>
              <a:stCxn id="11" idx="2"/>
              <a:endCxn id="9" idx="2"/>
            </p:cNvCxnSpPr>
            <p:nvPr/>
          </p:nvCxnSpPr>
          <p:spPr>
            <a:xfrm rot="5400000">
              <a:off x="7383172" y="1682481"/>
              <a:ext cx="12700" cy="2700986"/>
            </a:xfrm>
            <a:prstGeom prst="bentConnector3">
              <a:avLst>
                <a:gd name="adj1" fmla="val 1800000"/>
              </a:avLst>
            </a:prstGeom>
            <a:ln w="19050"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ctor: Elbow 15">
              <a:extLst>
                <a:ext uri="{FF2B5EF4-FFF2-40B4-BE49-F238E27FC236}">
                  <a16:creationId xmlns:a16="http://schemas.microsoft.com/office/drawing/2014/main" id="{7CD48FFB-8F8C-4077-972B-251F3165E6BC}"/>
                </a:ext>
              </a:extLst>
            </p:cNvPr>
            <p:cNvCxnSpPr>
              <a:cxnSpLocks/>
              <a:stCxn id="12" idx="2"/>
              <a:endCxn id="6" idx="2"/>
            </p:cNvCxnSpPr>
            <p:nvPr/>
          </p:nvCxnSpPr>
          <p:spPr>
            <a:xfrm rot="5400000">
              <a:off x="6032680" y="-1018505"/>
              <a:ext cx="12700" cy="8102959"/>
            </a:xfrm>
            <a:prstGeom prst="bentConnector3">
              <a:avLst>
                <a:gd name="adj1" fmla="val 6904228"/>
              </a:avLst>
            </a:prstGeom>
            <a:ln w="19050"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6AF80B2B-688D-499B-9B7B-00CED3D151C8}"/>
                </a:ext>
              </a:extLst>
            </p:cNvPr>
            <p:cNvCxnSpPr>
              <a:stCxn id="6" idx="3"/>
              <a:endCxn id="7" idx="1"/>
            </p:cNvCxnSpPr>
            <p:nvPr/>
          </p:nvCxnSpPr>
          <p:spPr>
            <a:xfrm>
              <a:off x="2511380" y="2743199"/>
              <a:ext cx="290133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EDC5EA03-C8AC-4107-9EB4-360F4139B1DA}"/>
                </a:ext>
              </a:extLst>
            </p:cNvPr>
            <p:cNvCxnSpPr>
              <a:cxnSpLocks/>
              <a:stCxn id="7" idx="3"/>
              <a:endCxn id="8" idx="1"/>
            </p:cNvCxnSpPr>
            <p:nvPr/>
          </p:nvCxnSpPr>
          <p:spPr>
            <a:xfrm>
              <a:off x="3861873" y="2743199"/>
              <a:ext cx="290133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B4809333-2D46-4F50-82D1-7FA39A9ACA5B}"/>
                </a:ext>
              </a:extLst>
            </p:cNvPr>
            <p:cNvCxnSpPr>
              <a:cxnSpLocks/>
              <a:stCxn id="8" idx="3"/>
              <a:endCxn id="9" idx="1"/>
            </p:cNvCxnSpPr>
            <p:nvPr/>
          </p:nvCxnSpPr>
          <p:spPr>
            <a:xfrm>
              <a:off x="5212366" y="2743199"/>
              <a:ext cx="290133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636FFB2D-B326-40EB-B564-F76285064613}"/>
                </a:ext>
              </a:extLst>
            </p:cNvPr>
            <p:cNvCxnSpPr>
              <a:cxnSpLocks/>
              <a:stCxn id="9" idx="3"/>
              <a:endCxn id="10" idx="1"/>
            </p:cNvCxnSpPr>
            <p:nvPr/>
          </p:nvCxnSpPr>
          <p:spPr>
            <a:xfrm>
              <a:off x="6562859" y="2743199"/>
              <a:ext cx="290133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5D6AE443-95D0-408F-B179-82C49CB94D59}"/>
                </a:ext>
              </a:extLst>
            </p:cNvPr>
            <p:cNvCxnSpPr>
              <a:cxnSpLocks/>
              <a:stCxn id="10" idx="3"/>
              <a:endCxn id="11" idx="1"/>
            </p:cNvCxnSpPr>
            <p:nvPr/>
          </p:nvCxnSpPr>
          <p:spPr>
            <a:xfrm>
              <a:off x="7913352" y="2743199"/>
              <a:ext cx="290133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73B44C56-B758-448F-97FA-95658B756EAD}"/>
                </a:ext>
              </a:extLst>
            </p:cNvPr>
            <p:cNvCxnSpPr>
              <a:cxnSpLocks/>
              <a:stCxn id="11" idx="3"/>
              <a:endCxn id="12" idx="1"/>
            </p:cNvCxnSpPr>
            <p:nvPr/>
          </p:nvCxnSpPr>
          <p:spPr>
            <a:xfrm>
              <a:off x="9263845" y="2743199"/>
              <a:ext cx="290134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966720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D72A63C-7628-4036-A320-C6BF2DFF6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a Model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4BDDC28A-B300-45CB-B6EC-AFEF87C1DE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2432270"/>
              </p:ext>
            </p:extLst>
          </p:nvPr>
        </p:nvGraphicFramePr>
        <p:xfrm>
          <a:off x="740605" y="2225879"/>
          <a:ext cx="5036635" cy="1742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1232">
                  <a:extLst>
                    <a:ext uri="{9D8B030D-6E8A-4147-A177-3AD203B41FA5}">
                      <a16:colId xmlns:a16="http://schemas.microsoft.com/office/drawing/2014/main" val="778213340"/>
                    </a:ext>
                  </a:extLst>
                </a:gridCol>
                <a:gridCol w="1023376">
                  <a:extLst>
                    <a:ext uri="{9D8B030D-6E8A-4147-A177-3AD203B41FA5}">
                      <a16:colId xmlns:a16="http://schemas.microsoft.com/office/drawing/2014/main" val="2334195025"/>
                    </a:ext>
                  </a:extLst>
                </a:gridCol>
                <a:gridCol w="683342">
                  <a:extLst>
                    <a:ext uri="{9D8B030D-6E8A-4147-A177-3AD203B41FA5}">
                      <a16:colId xmlns:a16="http://schemas.microsoft.com/office/drawing/2014/main" val="3206653136"/>
                    </a:ext>
                  </a:extLst>
                </a:gridCol>
                <a:gridCol w="781664">
                  <a:extLst>
                    <a:ext uri="{9D8B030D-6E8A-4147-A177-3AD203B41FA5}">
                      <a16:colId xmlns:a16="http://schemas.microsoft.com/office/drawing/2014/main" val="3141256827"/>
                    </a:ext>
                  </a:extLst>
                </a:gridCol>
                <a:gridCol w="889820">
                  <a:extLst>
                    <a:ext uri="{9D8B030D-6E8A-4147-A177-3AD203B41FA5}">
                      <a16:colId xmlns:a16="http://schemas.microsoft.com/office/drawing/2014/main" val="4284664771"/>
                    </a:ext>
                  </a:extLst>
                </a:gridCol>
                <a:gridCol w="797201">
                  <a:extLst>
                    <a:ext uri="{9D8B030D-6E8A-4147-A177-3AD203B41FA5}">
                      <a16:colId xmlns:a16="http://schemas.microsoft.com/office/drawing/2014/main" val="3908578313"/>
                    </a:ext>
                  </a:extLst>
                </a:gridCol>
              </a:tblGrid>
              <a:tr h="287600">
                <a:tc>
                  <a:txBody>
                    <a:bodyPr/>
                    <a:lstStyle/>
                    <a:p>
                      <a:r>
                        <a:rPr lang="en-US" sz="1200" noProof="0"/>
                        <a:t>City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noProof="0"/>
                        <a:t>Income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noProof="0"/>
                        <a:t>Spouse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noProof="0"/>
                        <a:t>Children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noProof="0"/>
                        <a:t>Loan 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noProof="0"/>
                        <a:t>Decision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3238030"/>
                  </a:ext>
                </a:extLst>
              </a:tr>
              <a:tr h="287600">
                <a:tc>
                  <a:txBody>
                    <a:bodyPr/>
                    <a:lstStyle/>
                    <a:p>
                      <a:r>
                        <a:rPr lang="en-US" sz="1200" noProof="0"/>
                        <a:t>John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noProof="0"/>
                        <a:t>$95k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noProof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noProof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noProof="0"/>
                        <a:t>$250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noProof="0"/>
                        <a:t>Yes</a:t>
                      </a: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0088765"/>
                  </a:ext>
                </a:extLst>
              </a:tr>
              <a:tr h="287600">
                <a:tc>
                  <a:txBody>
                    <a:bodyPr/>
                    <a:lstStyle/>
                    <a:p>
                      <a:r>
                        <a:rPr lang="en-US" sz="1200" noProof="0"/>
                        <a:t>Peter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noProof="0"/>
                        <a:t>$140k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noProof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noProof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noProof="0"/>
                        <a:t>$210k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noProof="0"/>
                        <a:t>Yes</a:t>
                      </a: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9480309"/>
                  </a:ext>
                </a:extLst>
              </a:tr>
              <a:tr h="287600">
                <a:tc>
                  <a:txBody>
                    <a:bodyPr/>
                    <a:lstStyle/>
                    <a:p>
                      <a:r>
                        <a:rPr lang="en-US" sz="1200" noProof="0"/>
                        <a:t>Sam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noProof="0"/>
                        <a:t>$32k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noProof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noProof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noProof="0"/>
                        <a:t>$20k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noProof="0"/>
                        <a:t>No</a:t>
                      </a: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2762502"/>
                  </a:ext>
                </a:extLst>
              </a:tr>
              <a:tr h="287600">
                <a:tc>
                  <a:txBody>
                    <a:bodyPr/>
                    <a:lstStyle/>
                    <a:p>
                      <a:r>
                        <a:rPr lang="en-US" sz="1200" noProof="0"/>
                        <a:t>Anna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noProof="0"/>
                        <a:t>$110k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noProof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noProof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noProof="0"/>
                        <a:t>$750k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noProof="0"/>
                        <a:t>YES</a:t>
                      </a: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0032566"/>
                  </a:ext>
                </a:extLst>
              </a:tr>
              <a:tr h="287600">
                <a:tc>
                  <a:txBody>
                    <a:bodyPr/>
                    <a:lstStyle/>
                    <a:p>
                      <a:r>
                        <a:rPr lang="en-US" sz="1400" noProof="0"/>
                        <a:t>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noProof="0"/>
                        <a:t>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noProof="0"/>
                        <a:t>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noProof="0"/>
                        <a:t>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noProof="0"/>
                        <a:t>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noProof="0" dirty="0"/>
                        <a:t>..</a:t>
                      </a: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66763"/>
                  </a:ext>
                </a:extLst>
              </a:tr>
            </a:tbl>
          </a:graphicData>
        </a:graphic>
      </p:graphicFrame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975B9994-21C0-406B-9534-ACBED1A234E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7776028"/>
              </p:ext>
            </p:extLst>
          </p:nvPr>
        </p:nvGraphicFramePr>
        <p:xfrm>
          <a:off x="6343446" y="980222"/>
          <a:ext cx="4894825" cy="45061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F0D36AB-3D09-4729-9ADA-9100AC2CF4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553239"/>
              </p:ext>
            </p:extLst>
          </p:nvPr>
        </p:nvGraphicFramePr>
        <p:xfrm>
          <a:off x="706980" y="4211995"/>
          <a:ext cx="5036635" cy="575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1232">
                  <a:extLst>
                    <a:ext uri="{9D8B030D-6E8A-4147-A177-3AD203B41FA5}">
                      <a16:colId xmlns:a16="http://schemas.microsoft.com/office/drawing/2014/main" val="778213340"/>
                    </a:ext>
                  </a:extLst>
                </a:gridCol>
                <a:gridCol w="1023376">
                  <a:extLst>
                    <a:ext uri="{9D8B030D-6E8A-4147-A177-3AD203B41FA5}">
                      <a16:colId xmlns:a16="http://schemas.microsoft.com/office/drawing/2014/main" val="2334195025"/>
                    </a:ext>
                  </a:extLst>
                </a:gridCol>
                <a:gridCol w="683342">
                  <a:extLst>
                    <a:ext uri="{9D8B030D-6E8A-4147-A177-3AD203B41FA5}">
                      <a16:colId xmlns:a16="http://schemas.microsoft.com/office/drawing/2014/main" val="3206653136"/>
                    </a:ext>
                  </a:extLst>
                </a:gridCol>
                <a:gridCol w="781664">
                  <a:extLst>
                    <a:ext uri="{9D8B030D-6E8A-4147-A177-3AD203B41FA5}">
                      <a16:colId xmlns:a16="http://schemas.microsoft.com/office/drawing/2014/main" val="3141256827"/>
                    </a:ext>
                  </a:extLst>
                </a:gridCol>
                <a:gridCol w="889820">
                  <a:extLst>
                    <a:ext uri="{9D8B030D-6E8A-4147-A177-3AD203B41FA5}">
                      <a16:colId xmlns:a16="http://schemas.microsoft.com/office/drawing/2014/main" val="4284664771"/>
                    </a:ext>
                  </a:extLst>
                </a:gridCol>
                <a:gridCol w="797201">
                  <a:extLst>
                    <a:ext uri="{9D8B030D-6E8A-4147-A177-3AD203B41FA5}">
                      <a16:colId xmlns:a16="http://schemas.microsoft.com/office/drawing/2014/main" val="3908578313"/>
                    </a:ext>
                  </a:extLst>
                </a:gridCol>
              </a:tblGrid>
              <a:tr h="287600">
                <a:tc>
                  <a:txBody>
                    <a:bodyPr/>
                    <a:lstStyle/>
                    <a:p>
                      <a:r>
                        <a:rPr lang="en-US" sz="1200" noProof="0"/>
                        <a:t>City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noProof="0"/>
                        <a:t>Income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noProof="0"/>
                        <a:t>Spouse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noProof="0"/>
                        <a:t>Children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noProof="0"/>
                        <a:t>Loan 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noProof="0"/>
                        <a:t>Decision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3238030"/>
                  </a:ext>
                </a:extLst>
              </a:tr>
              <a:tr h="287600">
                <a:tc>
                  <a:txBody>
                    <a:bodyPr/>
                    <a:lstStyle/>
                    <a:p>
                      <a:r>
                        <a:rPr lang="en-US" sz="1200" noProof="0"/>
                        <a:t>Kate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noProof="0"/>
                        <a:t>$150k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noProof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noProof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noProof="0"/>
                        <a:t>$650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noProof="0" dirty="0"/>
                        <a:t>?</a:t>
                      </a: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00887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92477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AsOne/>
      </p:bldGraphic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A73BA03-81B3-4DE3-9CE7-2ABB41E40460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1800" noProof="0" dirty="0"/>
              <a:t>Select algorithm</a:t>
            </a:r>
          </a:p>
          <a:p>
            <a:pPr lvl="1"/>
            <a:r>
              <a:rPr lang="en-US" sz="1600" noProof="0" dirty="0"/>
              <a:t>„Decision trees”</a:t>
            </a:r>
          </a:p>
          <a:p>
            <a:pPr marL="457200" lvl="1" indent="0">
              <a:buNone/>
            </a:pPr>
            <a:endParaRPr lang="en-US" sz="1600" noProof="0" dirty="0"/>
          </a:p>
          <a:p>
            <a:r>
              <a:rPr lang="en-US" sz="1800" noProof="0" dirty="0"/>
              <a:t>Configure it (set parameters)</a:t>
            </a:r>
          </a:p>
          <a:p>
            <a:pPr lvl="1"/>
            <a:r>
              <a:rPr lang="en-US" sz="1600" noProof="0" dirty="0"/>
              <a:t>Depth</a:t>
            </a:r>
          </a:p>
          <a:p>
            <a:pPr lvl="1"/>
            <a:r>
              <a:rPr lang="en-US" sz="1600" noProof="0" dirty="0"/>
              <a:t>Number of </a:t>
            </a:r>
            <a:r>
              <a:rPr lang="en-US" sz="1600" noProof="0" dirty="0" err="1"/>
              <a:t>leafs</a:t>
            </a:r>
            <a:endParaRPr lang="en-US" sz="1600" noProof="0" dirty="0"/>
          </a:p>
          <a:p>
            <a:pPr lvl="1"/>
            <a:r>
              <a:rPr lang="en-US" sz="1600" noProof="0" dirty="0"/>
              <a:t>Split points</a:t>
            </a:r>
          </a:p>
          <a:p>
            <a:pPr lvl="1"/>
            <a:r>
              <a:rPr lang="en-US" sz="1600" noProof="0" dirty="0"/>
              <a:t>Number of phases</a:t>
            </a:r>
          </a:p>
          <a:p>
            <a:pPr lvl="1"/>
            <a:r>
              <a:rPr lang="en-US" sz="1600" noProof="0" dirty="0"/>
              <a:t>…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0B015F0-76EE-4DC1-BE9A-8A2E5E96E7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Building A </a:t>
            </a:r>
            <a:r>
              <a:rPr lang="en-US" noProof="0" dirty="0" err="1"/>
              <a:t>mOdel</a:t>
            </a:r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614C86A-11B1-45C7-B1EC-10C9152B936F}"/>
              </a:ext>
            </a:extLst>
          </p:cNvPr>
          <p:cNvSpPr/>
          <p:nvPr/>
        </p:nvSpPr>
        <p:spPr>
          <a:xfrm>
            <a:off x="7678994" y="3170903"/>
            <a:ext cx="1823884" cy="108521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CPU </a:t>
            </a:r>
            <a:r>
              <a:rPr lang="pl-PL" dirty="0" err="1"/>
              <a:t>power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B4F74E0-B901-4423-9E11-DDEA73F16565}"/>
              </a:ext>
            </a:extLst>
          </p:cNvPr>
          <p:cNvSpPr/>
          <p:nvPr/>
        </p:nvSpPr>
        <p:spPr>
          <a:xfrm>
            <a:off x="6263148" y="1720646"/>
            <a:ext cx="1324897" cy="8947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 err="1"/>
              <a:t>Labeled</a:t>
            </a:r>
            <a:r>
              <a:rPr lang="pl-PL" dirty="0"/>
              <a:t> data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C8BFAB9-B3A3-4C19-A01C-0343D9622A7E}"/>
              </a:ext>
            </a:extLst>
          </p:cNvPr>
          <p:cNvSpPr/>
          <p:nvPr/>
        </p:nvSpPr>
        <p:spPr>
          <a:xfrm>
            <a:off x="8008374" y="1720644"/>
            <a:ext cx="1204452" cy="8947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 err="1"/>
              <a:t>Algorithm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8DF9043-3DDB-4743-9BCA-3D80A62A3E39}"/>
              </a:ext>
            </a:extLst>
          </p:cNvPr>
          <p:cNvSpPr/>
          <p:nvPr/>
        </p:nvSpPr>
        <p:spPr>
          <a:xfrm>
            <a:off x="9581535" y="1720645"/>
            <a:ext cx="1324897" cy="8947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 err="1"/>
              <a:t>Parameters</a:t>
            </a:r>
            <a:endParaRPr lang="en-US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4D251D2-7AA1-4343-9C66-03F5802F05EE}"/>
              </a:ext>
            </a:extLst>
          </p:cNvPr>
          <p:cNvCxnSpPr>
            <a:stCxn id="7" idx="2"/>
            <a:endCxn id="6" idx="0"/>
          </p:cNvCxnSpPr>
          <p:nvPr/>
        </p:nvCxnSpPr>
        <p:spPr>
          <a:xfrm>
            <a:off x="6925597" y="2615382"/>
            <a:ext cx="1665339" cy="55552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3F939B8-F515-4EAB-B531-7DAE1547EE5B}"/>
              </a:ext>
            </a:extLst>
          </p:cNvPr>
          <p:cNvCxnSpPr>
            <a:cxnSpLocks/>
            <a:stCxn id="8" idx="2"/>
            <a:endCxn id="6" idx="0"/>
          </p:cNvCxnSpPr>
          <p:nvPr/>
        </p:nvCxnSpPr>
        <p:spPr>
          <a:xfrm flipH="1">
            <a:off x="8590936" y="2615380"/>
            <a:ext cx="19664" cy="55552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73BBC37-E422-47CF-8BDD-15C8AD739393}"/>
              </a:ext>
            </a:extLst>
          </p:cNvPr>
          <p:cNvCxnSpPr>
            <a:cxnSpLocks/>
            <a:stCxn id="9" idx="2"/>
            <a:endCxn id="6" idx="0"/>
          </p:cNvCxnSpPr>
          <p:nvPr/>
        </p:nvCxnSpPr>
        <p:spPr>
          <a:xfrm flipH="1">
            <a:off x="8590936" y="2615381"/>
            <a:ext cx="1653048" cy="55552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BE50CB0F-07C4-457C-91E2-D16D038F7D54}"/>
              </a:ext>
            </a:extLst>
          </p:cNvPr>
          <p:cNvSpPr/>
          <p:nvPr/>
        </p:nvSpPr>
        <p:spPr>
          <a:xfrm>
            <a:off x="7938319" y="5127523"/>
            <a:ext cx="1324897" cy="8947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 err="1"/>
              <a:t>Trained</a:t>
            </a:r>
            <a:r>
              <a:rPr lang="pl-PL" dirty="0"/>
              <a:t> model</a:t>
            </a:r>
            <a:endParaRPr lang="en-US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7C9144E-3CCC-4AD8-91F6-7770260EE175}"/>
              </a:ext>
            </a:extLst>
          </p:cNvPr>
          <p:cNvCxnSpPr>
            <a:cxnSpLocks/>
            <a:stCxn id="6" idx="2"/>
            <a:endCxn id="18" idx="0"/>
          </p:cNvCxnSpPr>
          <p:nvPr/>
        </p:nvCxnSpPr>
        <p:spPr>
          <a:xfrm>
            <a:off x="8590936" y="4256114"/>
            <a:ext cx="9832" cy="87140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5B024822-D87A-437A-A8AA-77F3E1BC2E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5409481"/>
              </p:ext>
            </p:extLst>
          </p:nvPr>
        </p:nvGraphicFramePr>
        <p:xfrm>
          <a:off x="2633314" y="5283445"/>
          <a:ext cx="4239434" cy="575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1232">
                  <a:extLst>
                    <a:ext uri="{9D8B030D-6E8A-4147-A177-3AD203B41FA5}">
                      <a16:colId xmlns:a16="http://schemas.microsoft.com/office/drawing/2014/main" val="778213340"/>
                    </a:ext>
                  </a:extLst>
                </a:gridCol>
                <a:gridCol w="1023376">
                  <a:extLst>
                    <a:ext uri="{9D8B030D-6E8A-4147-A177-3AD203B41FA5}">
                      <a16:colId xmlns:a16="http://schemas.microsoft.com/office/drawing/2014/main" val="2334195025"/>
                    </a:ext>
                  </a:extLst>
                </a:gridCol>
                <a:gridCol w="683342">
                  <a:extLst>
                    <a:ext uri="{9D8B030D-6E8A-4147-A177-3AD203B41FA5}">
                      <a16:colId xmlns:a16="http://schemas.microsoft.com/office/drawing/2014/main" val="3206653136"/>
                    </a:ext>
                  </a:extLst>
                </a:gridCol>
                <a:gridCol w="781664">
                  <a:extLst>
                    <a:ext uri="{9D8B030D-6E8A-4147-A177-3AD203B41FA5}">
                      <a16:colId xmlns:a16="http://schemas.microsoft.com/office/drawing/2014/main" val="3141256827"/>
                    </a:ext>
                  </a:extLst>
                </a:gridCol>
                <a:gridCol w="889820">
                  <a:extLst>
                    <a:ext uri="{9D8B030D-6E8A-4147-A177-3AD203B41FA5}">
                      <a16:colId xmlns:a16="http://schemas.microsoft.com/office/drawing/2014/main" val="4284664771"/>
                    </a:ext>
                  </a:extLst>
                </a:gridCol>
              </a:tblGrid>
              <a:tr h="287600">
                <a:tc>
                  <a:txBody>
                    <a:bodyPr/>
                    <a:lstStyle/>
                    <a:p>
                      <a:r>
                        <a:rPr lang="pl-PL" sz="1200" dirty="0"/>
                        <a:t>City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200" dirty="0" err="1"/>
                        <a:t>Income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200" dirty="0" err="1"/>
                        <a:t>Spouse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200" dirty="0" err="1"/>
                        <a:t>Children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200" dirty="0" err="1"/>
                        <a:t>Loan</a:t>
                      </a:r>
                      <a:r>
                        <a:rPr lang="pl-PL" sz="1200" dirty="0"/>
                        <a:t> </a:t>
                      </a:r>
                      <a:r>
                        <a:rPr lang="pl-PL" sz="1200" dirty="0" err="1"/>
                        <a:t>value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3238030"/>
                  </a:ext>
                </a:extLst>
              </a:tr>
              <a:tr h="287600">
                <a:tc>
                  <a:txBody>
                    <a:bodyPr/>
                    <a:lstStyle/>
                    <a:p>
                      <a:r>
                        <a:rPr lang="pl-PL" sz="1200" dirty="0" err="1"/>
                        <a:t>Kate</a:t>
                      </a:r>
                      <a:r>
                        <a:rPr lang="pl-PL" sz="1200" dirty="0"/>
                        <a:t> 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200" dirty="0"/>
                        <a:t>$150k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200" dirty="0" err="1"/>
                        <a:t>Yes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200" dirty="0"/>
                        <a:t>1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200" dirty="0"/>
                        <a:t>$650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0088765"/>
                  </a:ext>
                </a:extLst>
              </a:tr>
            </a:tbl>
          </a:graphicData>
        </a:graphic>
      </p:graphicFrame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644C6261-A2F7-4962-A077-39E1E51B20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7197275"/>
              </p:ext>
            </p:extLst>
          </p:nvPr>
        </p:nvGraphicFramePr>
        <p:xfrm>
          <a:off x="10243983" y="5295766"/>
          <a:ext cx="797201" cy="575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7201">
                  <a:extLst>
                    <a:ext uri="{9D8B030D-6E8A-4147-A177-3AD203B41FA5}">
                      <a16:colId xmlns:a16="http://schemas.microsoft.com/office/drawing/2014/main" val="3908578313"/>
                    </a:ext>
                  </a:extLst>
                </a:gridCol>
              </a:tblGrid>
              <a:tr h="287600">
                <a:tc>
                  <a:txBody>
                    <a:bodyPr/>
                    <a:lstStyle/>
                    <a:p>
                      <a:r>
                        <a:rPr lang="pl-PL" sz="1200" dirty="0" err="1"/>
                        <a:t>Decision</a:t>
                      </a:r>
                      <a:endParaRPr lang="en-US" sz="12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3238030"/>
                  </a:ext>
                </a:extLst>
              </a:tr>
              <a:tr h="287600">
                <a:tc>
                  <a:txBody>
                    <a:bodyPr/>
                    <a:lstStyle/>
                    <a:p>
                      <a:r>
                        <a:rPr lang="pl-PL" sz="1200" dirty="0" err="1"/>
                        <a:t>Yes</a:t>
                      </a:r>
                      <a:endParaRPr lang="en-US" sz="1200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0088765"/>
                  </a:ext>
                </a:extLst>
              </a:tr>
            </a:tbl>
          </a:graphicData>
        </a:graphic>
      </p:graphicFrame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FE85C0B-BCC2-42E7-A6BB-12316448AF5C}"/>
              </a:ext>
            </a:extLst>
          </p:cNvPr>
          <p:cNvCxnSpPr>
            <a:cxnSpLocks/>
            <a:stCxn id="23" idx="3"/>
            <a:endCxn id="18" idx="1"/>
          </p:cNvCxnSpPr>
          <p:nvPr/>
        </p:nvCxnSpPr>
        <p:spPr>
          <a:xfrm>
            <a:off x="6872748" y="5571045"/>
            <a:ext cx="1065571" cy="3846"/>
          </a:xfrm>
          <a:prstGeom prst="straightConnector1">
            <a:avLst/>
          </a:prstGeom>
          <a:ln w="190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5E7ED31-8326-4FE2-870C-846BE89F5647}"/>
              </a:ext>
            </a:extLst>
          </p:cNvPr>
          <p:cNvCxnSpPr>
            <a:stCxn id="18" idx="3"/>
            <a:endCxn id="24" idx="1"/>
          </p:cNvCxnSpPr>
          <p:nvPr/>
        </p:nvCxnSpPr>
        <p:spPr>
          <a:xfrm>
            <a:off x="9263216" y="5574891"/>
            <a:ext cx="980767" cy="8475"/>
          </a:xfrm>
          <a:prstGeom prst="straightConnector1">
            <a:avLst/>
          </a:prstGeom>
          <a:ln w="190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1255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945ECB-BBA2-4FF9-8681-D7C63AECFBF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noProof="0" dirty="0"/>
              <a:t>Evaluating model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F552A44-BB50-47DF-876B-7470E3FA1B5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noProof="0" dirty="0"/>
              <a:t>How well it’s trained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DEB1FF8-4C1C-46CE-A1A7-55CB2C7510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2D2472C-8D08-4E1E-A31E-6CF4783D11B3}"/>
              </a:ext>
            </a:extLst>
          </p:cNvPr>
          <p:cNvGrpSpPr/>
          <p:nvPr/>
        </p:nvGrpSpPr>
        <p:grpSpPr>
          <a:xfrm>
            <a:off x="3189669" y="5546591"/>
            <a:ext cx="5928574" cy="383180"/>
            <a:chOff x="1451020" y="2447074"/>
            <a:chExt cx="9163319" cy="592251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B6A7CAC-2BCD-4C87-82CC-7FDAF830C01D}"/>
                </a:ext>
              </a:extLst>
            </p:cNvPr>
            <p:cNvSpPr/>
            <p:nvPr/>
          </p:nvSpPr>
          <p:spPr>
            <a:xfrm>
              <a:off x="1451020" y="2453424"/>
              <a:ext cx="1060360" cy="5795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Data </a:t>
              </a:r>
              <a:r>
                <a:rPr lang="en-US" sz="800" dirty="0" err="1"/>
                <a:t>aquisition</a:t>
              </a:r>
              <a:endParaRPr lang="en-US" sz="800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C4235D6-BE93-49DF-8203-554EEAAFE544}"/>
                </a:ext>
              </a:extLst>
            </p:cNvPr>
            <p:cNvSpPr/>
            <p:nvPr/>
          </p:nvSpPr>
          <p:spPr>
            <a:xfrm>
              <a:off x="2801513" y="2453424"/>
              <a:ext cx="1060360" cy="57955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Data cleaning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F1DF307-B1F0-4682-BD4E-EFAC9EF56C0E}"/>
                </a:ext>
              </a:extLst>
            </p:cNvPr>
            <p:cNvSpPr/>
            <p:nvPr/>
          </p:nvSpPr>
          <p:spPr>
            <a:xfrm>
              <a:off x="4152006" y="2453424"/>
              <a:ext cx="1060360" cy="57955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Feature engineering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8AB5B42-CC45-40CA-9C58-120E7E4DE7EC}"/>
                </a:ext>
              </a:extLst>
            </p:cNvPr>
            <p:cNvSpPr/>
            <p:nvPr/>
          </p:nvSpPr>
          <p:spPr>
            <a:xfrm>
              <a:off x="5502499" y="2453424"/>
              <a:ext cx="1060360" cy="57955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Building model</a:t>
              </a:r>
              <a:br>
                <a:rPr lang="en-US" sz="800" dirty="0"/>
              </a:br>
              <a:r>
                <a:rPr lang="en-US" sz="800" dirty="0"/>
                <a:t>(coding)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D48CB5B-3D4D-4F20-9A69-8C819880F53E}"/>
                </a:ext>
              </a:extLst>
            </p:cNvPr>
            <p:cNvSpPr/>
            <p:nvPr/>
          </p:nvSpPr>
          <p:spPr>
            <a:xfrm>
              <a:off x="6852992" y="2453424"/>
              <a:ext cx="1060360" cy="57955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Training </a:t>
              </a:r>
            </a:p>
            <a:p>
              <a:pPr algn="ctr"/>
              <a:r>
                <a:rPr lang="en-US" sz="800" dirty="0"/>
                <a:t>model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B13CF43-5461-42CB-8CCF-B336DD213200}"/>
                </a:ext>
              </a:extLst>
            </p:cNvPr>
            <p:cNvSpPr/>
            <p:nvPr/>
          </p:nvSpPr>
          <p:spPr>
            <a:xfrm>
              <a:off x="8203485" y="2453424"/>
              <a:ext cx="1060360" cy="57955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Model evaluation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E367894-0DC3-45E4-86F5-24D1E957220F}"/>
                </a:ext>
              </a:extLst>
            </p:cNvPr>
            <p:cNvSpPr/>
            <p:nvPr/>
          </p:nvSpPr>
          <p:spPr>
            <a:xfrm>
              <a:off x="9553979" y="2453424"/>
              <a:ext cx="1060360" cy="5795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Production usage</a:t>
              </a:r>
            </a:p>
          </p:txBody>
        </p:sp>
        <p:cxnSp>
          <p:nvCxnSpPr>
            <p:cNvPr id="14" name="Connector: Elbow 13">
              <a:extLst>
                <a:ext uri="{FF2B5EF4-FFF2-40B4-BE49-F238E27FC236}">
                  <a16:creationId xmlns:a16="http://schemas.microsoft.com/office/drawing/2014/main" id="{FBA1FF56-5E5E-49BA-8222-5717F1E1826F}"/>
                </a:ext>
              </a:extLst>
            </p:cNvPr>
            <p:cNvCxnSpPr>
              <a:cxnSpLocks/>
              <a:stCxn id="12" idx="2"/>
              <a:endCxn id="8" idx="2"/>
            </p:cNvCxnSpPr>
            <p:nvPr/>
          </p:nvCxnSpPr>
          <p:spPr>
            <a:xfrm rot="5400000">
              <a:off x="6032679" y="331988"/>
              <a:ext cx="12700" cy="5401972"/>
            </a:xfrm>
            <a:prstGeom prst="bentConnector3">
              <a:avLst>
                <a:gd name="adj1" fmla="val 4166197"/>
              </a:avLst>
            </a:prstGeom>
            <a:ln w="19050"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ctor: Elbow 14">
              <a:extLst>
                <a:ext uri="{FF2B5EF4-FFF2-40B4-BE49-F238E27FC236}">
                  <a16:creationId xmlns:a16="http://schemas.microsoft.com/office/drawing/2014/main" id="{AAC65403-D658-4033-9B4B-39E418F3F465}"/>
                </a:ext>
              </a:extLst>
            </p:cNvPr>
            <p:cNvCxnSpPr>
              <a:cxnSpLocks/>
              <a:stCxn id="12" idx="0"/>
              <a:endCxn id="9" idx="0"/>
            </p:cNvCxnSpPr>
            <p:nvPr/>
          </p:nvCxnSpPr>
          <p:spPr>
            <a:xfrm rot="16200000" flipV="1">
              <a:off x="6707926" y="427684"/>
              <a:ext cx="12700" cy="4051479"/>
            </a:xfrm>
            <a:prstGeom prst="bentConnector3">
              <a:avLst>
                <a:gd name="adj1" fmla="val 1800000"/>
              </a:avLst>
            </a:prstGeom>
            <a:ln w="19050"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ctor: Elbow 15">
              <a:extLst>
                <a:ext uri="{FF2B5EF4-FFF2-40B4-BE49-F238E27FC236}">
                  <a16:creationId xmlns:a16="http://schemas.microsoft.com/office/drawing/2014/main" id="{E2195C57-3CEC-41B2-B371-E1A315FCCB7E}"/>
                </a:ext>
              </a:extLst>
            </p:cNvPr>
            <p:cNvCxnSpPr>
              <a:cxnSpLocks/>
              <a:stCxn id="12" idx="2"/>
              <a:endCxn id="10" idx="2"/>
            </p:cNvCxnSpPr>
            <p:nvPr/>
          </p:nvCxnSpPr>
          <p:spPr>
            <a:xfrm rot="5400000">
              <a:off x="7383172" y="1682481"/>
              <a:ext cx="12700" cy="2700986"/>
            </a:xfrm>
            <a:prstGeom prst="bentConnector3">
              <a:avLst>
                <a:gd name="adj1" fmla="val 1800000"/>
              </a:avLst>
            </a:prstGeom>
            <a:ln w="19050"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ctor: Elbow 16">
              <a:extLst>
                <a:ext uri="{FF2B5EF4-FFF2-40B4-BE49-F238E27FC236}">
                  <a16:creationId xmlns:a16="http://schemas.microsoft.com/office/drawing/2014/main" id="{7FAC2167-ACDF-4785-8180-5D9DF191C6F8}"/>
                </a:ext>
              </a:extLst>
            </p:cNvPr>
            <p:cNvCxnSpPr>
              <a:cxnSpLocks/>
              <a:stCxn id="13" idx="2"/>
              <a:endCxn id="7" idx="2"/>
            </p:cNvCxnSpPr>
            <p:nvPr/>
          </p:nvCxnSpPr>
          <p:spPr>
            <a:xfrm rot="5400000">
              <a:off x="6032680" y="-1018505"/>
              <a:ext cx="12700" cy="8102959"/>
            </a:xfrm>
            <a:prstGeom prst="bentConnector3">
              <a:avLst>
                <a:gd name="adj1" fmla="val 6904228"/>
              </a:avLst>
            </a:prstGeom>
            <a:ln w="19050"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D924854F-92C1-4EE0-9F1B-C283E2ADCD48}"/>
                </a:ext>
              </a:extLst>
            </p:cNvPr>
            <p:cNvCxnSpPr>
              <a:stCxn id="7" idx="3"/>
              <a:endCxn id="8" idx="1"/>
            </p:cNvCxnSpPr>
            <p:nvPr/>
          </p:nvCxnSpPr>
          <p:spPr>
            <a:xfrm>
              <a:off x="2511380" y="2743199"/>
              <a:ext cx="290133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4517E920-FB0B-4FC4-A303-DF7915C3E282}"/>
                </a:ext>
              </a:extLst>
            </p:cNvPr>
            <p:cNvCxnSpPr>
              <a:cxnSpLocks/>
              <a:stCxn id="8" idx="3"/>
              <a:endCxn id="9" idx="1"/>
            </p:cNvCxnSpPr>
            <p:nvPr/>
          </p:nvCxnSpPr>
          <p:spPr>
            <a:xfrm>
              <a:off x="3861873" y="2743199"/>
              <a:ext cx="290133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457DA370-6C4D-4F46-B255-A732495924E1}"/>
                </a:ext>
              </a:extLst>
            </p:cNvPr>
            <p:cNvCxnSpPr>
              <a:cxnSpLocks/>
              <a:stCxn id="9" idx="3"/>
              <a:endCxn id="10" idx="1"/>
            </p:cNvCxnSpPr>
            <p:nvPr/>
          </p:nvCxnSpPr>
          <p:spPr>
            <a:xfrm>
              <a:off x="5212366" y="2743199"/>
              <a:ext cx="290133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9909E9B2-AF1B-4EE7-8FC2-4884DBF64CE9}"/>
                </a:ext>
              </a:extLst>
            </p:cNvPr>
            <p:cNvCxnSpPr>
              <a:cxnSpLocks/>
              <a:stCxn id="10" idx="3"/>
              <a:endCxn id="11" idx="1"/>
            </p:cNvCxnSpPr>
            <p:nvPr/>
          </p:nvCxnSpPr>
          <p:spPr>
            <a:xfrm>
              <a:off x="6562859" y="2743199"/>
              <a:ext cx="290133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31818E2F-AE5D-4ADE-9A5A-DC7354963D61}"/>
                </a:ext>
              </a:extLst>
            </p:cNvPr>
            <p:cNvCxnSpPr>
              <a:cxnSpLocks/>
              <a:stCxn id="11" idx="3"/>
              <a:endCxn id="12" idx="1"/>
            </p:cNvCxnSpPr>
            <p:nvPr/>
          </p:nvCxnSpPr>
          <p:spPr>
            <a:xfrm>
              <a:off x="7913352" y="2743199"/>
              <a:ext cx="290133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F7942DD9-C633-46BA-99E8-7CF7F97F26E8}"/>
                </a:ext>
              </a:extLst>
            </p:cNvPr>
            <p:cNvCxnSpPr>
              <a:cxnSpLocks/>
              <a:stCxn id="12" idx="3"/>
              <a:endCxn id="13" idx="1"/>
            </p:cNvCxnSpPr>
            <p:nvPr/>
          </p:nvCxnSpPr>
          <p:spPr>
            <a:xfrm>
              <a:off x="9263845" y="2743199"/>
              <a:ext cx="290134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370450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D72A63C-7628-4036-A320-C6BF2DFF6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err="1"/>
              <a:t>Builing</a:t>
            </a:r>
            <a:r>
              <a:rPr lang="en-US" noProof="0" dirty="0"/>
              <a:t> a Model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4BDDC28A-B300-45CB-B6EC-AFEF87C1DE08}"/>
              </a:ext>
            </a:extLst>
          </p:cNvPr>
          <p:cNvGraphicFramePr>
            <a:graphicFrameLocks noGrp="1"/>
          </p:cNvGraphicFramePr>
          <p:nvPr/>
        </p:nvGraphicFramePr>
        <p:xfrm>
          <a:off x="740605" y="2225879"/>
          <a:ext cx="5036635" cy="1742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1232">
                  <a:extLst>
                    <a:ext uri="{9D8B030D-6E8A-4147-A177-3AD203B41FA5}">
                      <a16:colId xmlns:a16="http://schemas.microsoft.com/office/drawing/2014/main" val="778213340"/>
                    </a:ext>
                  </a:extLst>
                </a:gridCol>
                <a:gridCol w="1023376">
                  <a:extLst>
                    <a:ext uri="{9D8B030D-6E8A-4147-A177-3AD203B41FA5}">
                      <a16:colId xmlns:a16="http://schemas.microsoft.com/office/drawing/2014/main" val="2334195025"/>
                    </a:ext>
                  </a:extLst>
                </a:gridCol>
                <a:gridCol w="683342">
                  <a:extLst>
                    <a:ext uri="{9D8B030D-6E8A-4147-A177-3AD203B41FA5}">
                      <a16:colId xmlns:a16="http://schemas.microsoft.com/office/drawing/2014/main" val="3206653136"/>
                    </a:ext>
                  </a:extLst>
                </a:gridCol>
                <a:gridCol w="781664">
                  <a:extLst>
                    <a:ext uri="{9D8B030D-6E8A-4147-A177-3AD203B41FA5}">
                      <a16:colId xmlns:a16="http://schemas.microsoft.com/office/drawing/2014/main" val="3141256827"/>
                    </a:ext>
                  </a:extLst>
                </a:gridCol>
                <a:gridCol w="889820">
                  <a:extLst>
                    <a:ext uri="{9D8B030D-6E8A-4147-A177-3AD203B41FA5}">
                      <a16:colId xmlns:a16="http://schemas.microsoft.com/office/drawing/2014/main" val="4284664771"/>
                    </a:ext>
                  </a:extLst>
                </a:gridCol>
                <a:gridCol w="797201">
                  <a:extLst>
                    <a:ext uri="{9D8B030D-6E8A-4147-A177-3AD203B41FA5}">
                      <a16:colId xmlns:a16="http://schemas.microsoft.com/office/drawing/2014/main" val="3908578313"/>
                    </a:ext>
                  </a:extLst>
                </a:gridCol>
              </a:tblGrid>
              <a:tr h="287600">
                <a:tc>
                  <a:txBody>
                    <a:bodyPr/>
                    <a:lstStyle/>
                    <a:p>
                      <a:r>
                        <a:rPr lang="pl-PL" sz="1200" dirty="0"/>
                        <a:t>City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200" dirty="0" err="1"/>
                        <a:t>Income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200" dirty="0" err="1"/>
                        <a:t>Spouse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200" dirty="0" err="1"/>
                        <a:t>Children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200" dirty="0" err="1"/>
                        <a:t>Loan</a:t>
                      </a:r>
                      <a:r>
                        <a:rPr lang="pl-PL" sz="1200" dirty="0"/>
                        <a:t> </a:t>
                      </a:r>
                      <a:r>
                        <a:rPr lang="pl-PL" sz="1200" dirty="0" err="1"/>
                        <a:t>value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200" dirty="0" err="1"/>
                        <a:t>Decision</a:t>
                      </a:r>
                      <a:endParaRPr lang="en-US" sz="12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3238030"/>
                  </a:ext>
                </a:extLst>
              </a:tr>
              <a:tr h="287600">
                <a:tc>
                  <a:txBody>
                    <a:bodyPr/>
                    <a:lstStyle/>
                    <a:p>
                      <a:r>
                        <a:rPr lang="pl-PL" sz="1200" dirty="0"/>
                        <a:t>John 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200" dirty="0"/>
                        <a:t>$95k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200" dirty="0" err="1"/>
                        <a:t>Yes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200" dirty="0"/>
                        <a:t>2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200" dirty="0"/>
                        <a:t>$250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200" dirty="0" err="1"/>
                        <a:t>Yes</a:t>
                      </a:r>
                      <a:endParaRPr lang="en-US" sz="1200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0088765"/>
                  </a:ext>
                </a:extLst>
              </a:tr>
              <a:tr h="287600">
                <a:tc>
                  <a:txBody>
                    <a:bodyPr/>
                    <a:lstStyle/>
                    <a:p>
                      <a:r>
                        <a:rPr lang="pl-PL" sz="1200" dirty="0"/>
                        <a:t>Peter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200" dirty="0"/>
                        <a:t>$140k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200" dirty="0"/>
                        <a:t>No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200" dirty="0"/>
                        <a:t>0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200" dirty="0"/>
                        <a:t>$210k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200" dirty="0" err="1"/>
                        <a:t>Yes</a:t>
                      </a:r>
                      <a:endParaRPr lang="en-US" sz="1200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9480309"/>
                  </a:ext>
                </a:extLst>
              </a:tr>
              <a:tr h="287600">
                <a:tc>
                  <a:txBody>
                    <a:bodyPr/>
                    <a:lstStyle/>
                    <a:p>
                      <a:r>
                        <a:rPr lang="pl-PL" sz="1200" dirty="0"/>
                        <a:t>Sam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200" dirty="0"/>
                        <a:t>$32k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200" dirty="0" err="1"/>
                        <a:t>Yes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200" dirty="0"/>
                        <a:t>1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200" dirty="0"/>
                        <a:t>$20k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200" dirty="0"/>
                        <a:t>No</a:t>
                      </a:r>
                      <a:endParaRPr lang="en-US" sz="1200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2762502"/>
                  </a:ext>
                </a:extLst>
              </a:tr>
              <a:tr h="287600">
                <a:tc>
                  <a:txBody>
                    <a:bodyPr/>
                    <a:lstStyle/>
                    <a:p>
                      <a:r>
                        <a:rPr lang="pl-PL" sz="1200" dirty="0"/>
                        <a:t>Anna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200" dirty="0"/>
                        <a:t>$110k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200" dirty="0"/>
                        <a:t>No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200" dirty="0"/>
                        <a:t>1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200" dirty="0"/>
                        <a:t>$750k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200" dirty="0"/>
                        <a:t>YES</a:t>
                      </a:r>
                      <a:endParaRPr lang="en-US" sz="1200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0032566"/>
                  </a:ext>
                </a:extLst>
              </a:tr>
              <a:tr h="287600">
                <a:tc>
                  <a:txBody>
                    <a:bodyPr/>
                    <a:lstStyle/>
                    <a:p>
                      <a:r>
                        <a:rPr lang="pl-PL" sz="1400" dirty="0"/>
                        <a:t>..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400" dirty="0"/>
                        <a:t>..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400" dirty="0"/>
                        <a:t>..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400" dirty="0"/>
                        <a:t>..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400" dirty="0"/>
                        <a:t>..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400" dirty="0"/>
                        <a:t>..</a:t>
                      </a:r>
                      <a:endParaRPr lang="en-US" sz="1400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66763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F0D36AB-3D09-4729-9ADA-9100AC2CF4B3}"/>
              </a:ext>
            </a:extLst>
          </p:cNvPr>
          <p:cNvGraphicFramePr>
            <a:graphicFrameLocks noGrp="1"/>
          </p:cNvGraphicFramePr>
          <p:nvPr/>
        </p:nvGraphicFramePr>
        <p:xfrm>
          <a:off x="706980" y="4211995"/>
          <a:ext cx="5036635" cy="575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1232">
                  <a:extLst>
                    <a:ext uri="{9D8B030D-6E8A-4147-A177-3AD203B41FA5}">
                      <a16:colId xmlns:a16="http://schemas.microsoft.com/office/drawing/2014/main" val="778213340"/>
                    </a:ext>
                  </a:extLst>
                </a:gridCol>
                <a:gridCol w="1023376">
                  <a:extLst>
                    <a:ext uri="{9D8B030D-6E8A-4147-A177-3AD203B41FA5}">
                      <a16:colId xmlns:a16="http://schemas.microsoft.com/office/drawing/2014/main" val="2334195025"/>
                    </a:ext>
                  </a:extLst>
                </a:gridCol>
                <a:gridCol w="683342">
                  <a:extLst>
                    <a:ext uri="{9D8B030D-6E8A-4147-A177-3AD203B41FA5}">
                      <a16:colId xmlns:a16="http://schemas.microsoft.com/office/drawing/2014/main" val="3206653136"/>
                    </a:ext>
                  </a:extLst>
                </a:gridCol>
                <a:gridCol w="781664">
                  <a:extLst>
                    <a:ext uri="{9D8B030D-6E8A-4147-A177-3AD203B41FA5}">
                      <a16:colId xmlns:a16="http://schemas.microsoft.com/office/drawing/2014/main" val="3141256827"/>
                    </a:ext>
                  </a:extLst>
                </a:gridCol>
                <a:gridCol w="889820">
                  <a:extLst>
                    <a:ext uri="{9D8B030D-6E8A-4147-A177-3AD203B41FA5}">
                      <a16:colId xmlns:a16="http://schemas.microsoft.com/office/drawing/2014/main" val="4284664771"/>
                    </a:ext>
                  </a:extLst>
                </a:gridCol>
                <a:gridCol w="797201">
                  <a:extLst>
                    <a:ext uri="{9D8B030D-6E8A-4147-A177-3AD203B41FA5}">
                      <a16:colId xmlns:a16="http://schemas.microsoft.com/office/drawing/2014/main" val="3908578313"/>
                    </a:ext>
                  </a:extLst>
                </a:gridCol>
              </a:tblGrid>
              <a:tr h="287600">
                <a:tc>
                  <a:txBody>
                    <a:bodyPr/>
                    <a:lstStyle/>
                    <a:p>
                      <a:r>
                        <a:rPr lang="pl-PL" sz="1200" dirty="0"/>
                        <a:t>City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200" dirty="0" err="1"/>
                        <a:t>Income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200" dirty="0" err="1"/>
                        <a:t>Spouse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200" dirty="0" err="1"/>
                        <a:t>Children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200" dirty="0" err="1"/>
                        <a:t>Loan</a:t>
                      </a:r>
                      <a:r>
                        <a:rPr lang="pl-PL" sz="1200" dirty="0"/>
                        <a:t> </a:t>
                      </a:r>
                      <a:r>
                        <a:rPr lang="pl-PL" sz="1200" dirty="0" err="1"/>
                        <a:t>value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200" dirty="0" err="1"/>
                        <a:t>Decision</a:t>
                      </a:r>
                      <a:endParaRPr lang="en-US" sz="12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3238030"/>
                  </a:ext>
                </a:extLst>
              </a:tr>
              <a:tr h="287600">
                <a:tc>
                  <a:txBody>
                    <a:bodyPr/>
                    <a:lstStyle/>
                    <a:p>
                      <a:r>
                        <a:rPr lang="pl-PL" sz="1200" dirty="0" err="1"/>
                        <a:t>Kate</a:t>
                      </a:r>
                      <a:r>
                        <a:rPr lang="pl-PL" sz="1200" dirty="0"/>
                        <a:t> 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200" dirty="0"/>
                        <a:t>$150k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200" dirty="0" err="1"/>
                        <a:t>Yes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200" dirty="0"/>
                        <a:t>1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200" dirty="0"/>
                        <a:t>$650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200" dirty="0"/>
                        <a:t>?</a:t>
                      </a:r>
                      <a:endParaRPr lang="en-US" sz="1200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0088765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043846DB-112A-467C-A4B9-71D4D3179F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023995"/>
              </p:ext>
            </p:extLst>
          </p:nvPr>
        </p:nvGraphicFramePr>
        <p:xfrm>
          <a:off x="6748114" y="3453770"/>
          <a:ext cx="5036635" cy="88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1232">
                  <a:extLst>
                    <a:ext uri="{9D8B030D-6E8A-4147-A177-3AD203B41FA5}">
                      <a16:colId xmlns:a16="http://schemas.microsoft.com/office/drawing/2014/main" val="778213340"/>
                    </a:ext>
                  </a:extLst>
                </a:gridCol>
                <a:gridCol w="1023376">
                  <a:extLst>
                    <a:ext uri="{9D8B030D-6E8A-4147-A177-3AD203B41FA5}">
                      <a16:colId xmlns:a16="http://schemas.microsoft.com/office/drawing/2014/main" val="2334195025"/>
                    </a:ext>
                  </a:extLst>
                </a:gridCol>
                <a:gridCol w="683342">
                  <a:extLst>
                    <a:ext uri="{9D8B030D-6E8A-4147-A177-3AD203B41FA5}">
                      <a16:colId xmlns:a16="http://schemas.microsoft.com/office/drawing/2014/main" val="3206653136"/>
                    </a:ext>
                  </a:extLst>
                </a:gridCol>
                <a:gridCol w="781664">
                  <a:extLst>
                    <a:ext uri="{9D8B030D-6E8A-4147-A177-3AD203B41FA5}">
                      <a16:colId xmlns:a16="http://schemas.microsoft.com/office/drawing/2014/main" val="3141256827"/>
                    </a:ext>
                  </a:extLst>
                </a:gridCol>
                <a:gridCol w="889820">
                  <a:extLst>
                    <a:ext uri="{9D8B030D-6E8A-4147-A177-3AD203B41FA5}">
                      <a16:colId xmlns:a16="http://schemas.microsoft.com/office/drawing/2014/main" val="4284664771"/>
                    </a:ext>
                  </a:extLst>
                </a:gridCol>
                <a:gridCol w="797201">
                  <a:extLst>
                    <a:ext uri="{9D8B030D-6E8A-4147-A177-3AD203B41FA5}">
                      <a16:colId xmlns:a16="http://schemas.microsoft.com/office/drawing/2014/main" val="3908578313"/>
                    </a:ext>
                  </a:extLst>
                </a:gridCol>
              </a:tblGrid>
              <a:tr h="287600">
                <a:tc>
                  <a:txBody>
                    <a:bodyPr/>
                    <a:lstStyle/>
                    <a:p>
                      <a:r>
                        <a:rPr lang="pl-PL" sz="1200" dirty="0"/>
                        <a:t>City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200" dirty="0" err="1"/>
                        <a:t>Income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200" dirty="0" err="1"/>
                        <a:t>Spouse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200" dirty="0" err="1"/>
                        <a:t>Children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200" dirty="0" err="1"/>
                        <a:t>Loan</a:t>
                      </a:r>
                      <a:r>
                        <a:rPr lang="pl-PL" sz="1200" dirty="0"/>
                        <a:t> </a:t>
                      </a:r>
                      <a:r>
                        <a:rPr lang="pl-PL" sz="1200" dirty="0" err="1"/>
                        <a:t>value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200" dirty="0" err="1"/>
                        <a:t>Decision</a:t>
                      </a:r>
                      <a:endParaRPr lang="en-US" sz="12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3238030"/>
                  </a:ext>
                </a:extLst>
              </a:tr>
              <a:tr h="287600">
                <a:tc>
                  <a:txBody>
                    <a:bodyPr/>
                    <a:lstStyle/>
                    <a:p>
                      <a:r>
                        <a:rPr lang="pl-PL" sz="1200" dirty="0"/>
                        <a:t>Anna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200" dirty="0"/>
                        <a:t>$110k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200" dirty="0"/>
                        <a:t>No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200" dirty="0"/>
                        <a:t>1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200" dirty="0"/>
                        <a:t>$750k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200" dirty="0"/>
                        <a:t>YES</a:t>
                      </a:r>
                      <a:endParaRPr lang="en-US" sz="1200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0032566"/>
                  </a:ext>
                </a:extLst>
              </a:tr>
              <a:tr h="287600">
                <a:tc>
                  <a:txBody>
                    <a:bodyPr/>
                    <a:lstStyle/>
                    <a:p>
                      <a:r>
                        <a:rPr lang="pl-PL" sz="1400" dirty="0"/>
                        <a:t>..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400" dirty="0"/>
                        <a:t>..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400" dirty="0"/>
                        <a:t>..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400" dirty="0"/>
                        <a:t>..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400" dirty="0"/>
                        <a:t>..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400" dirty="0"/>
                        <a:t>..</a:t>
                      </a:r>
                      <a:endParaRPr lang="en-US" sz="1400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66763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9C037246-49AC-471F-9FD2-62D914EC36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2985293"/>
              </p:ext>
            </p:extLst>
          </p:nvPr>
        </p:nvGraphicFramePr>
        <p:xfrm>
          <a:off x="6748115" y="1970234"/>
          <a:ext cx="5036635" cy="115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1232">
                  <a:extLst>
                    <a:ext uri="{9D8B030D-6E8A-4147-A177-3AD203B41FA5}">
                      <a16:colId xmlns:a16="http://schemas.microsoft.com/office/drawing/2014/main" val="778213340"/>
                    </a:ext>
                  </a:extLst>
                </a:gridCol>
                <a:gridCol w="1023376">
                  <a:extLst>
                    <a:ext uri="{9D8B030D-6E8A-4147-A177-3AD203B41FA5}">
                      <a16:colId xmlns:a16="http://schemas.microsoft.com/office/drawing/2014/main" val="2334195025"/>
                    </a:ext>
                  </a:extLst>
                </a:gridCol>
                <a:gridCol w="683342">
                  <a:extLst>
                    <a:ext uri="{9D8B030D-6E8A-4147-A177-3AD203B41FA5}">
                      <a16:colId xmlns:a16="http://schemas.microsoft.com/office/drawing/2014/main" val="3206653136"/>
                    </a:ext>
                  </a:extLst>
                </a:gridCol>
                <a:gridCol w="781664">
                  <a:extLst>
                    <a:ext uri="{9D8B030D-6E8A-4147-A177-3AD203B41FA5}">
                      <a16:colId xmlns:a16="http://schemas.microsoft.com/office/drawing/2014/main" val="3141256827"/>
                    </a:ext>
                  </a:extLst>
                </a:gridCol>
                <a:gridCol w="889820">
                  <a:extLst>
                    <a:ext uri="{9D8B030D-6E8A-4147-A177-3AD203B41FA5}">
                      <a16:colId xmlns:a16="http://schemas.microsoft.com/office/drawing/2014/main" val="4284664771"/>
                    </a:ext>
                  </a:extLst>
                </a:gridCol>
                <a:gridCol w="797201">
                  <a:extLst>
                    <a:ext uri="{9D8B030D-6E8A-4147-A177-3AD203B41FA5}">
                      <a16:colId xmlns:a16="http://schemas.microsoft.com/office/drawing/2014/main" val="3908578313"/>
                    </a:ext>
                  </a:extLst>
                </a:gridCol>
              </a:tblGrid>
              <a:tr h="287600">
                <a:tc>
                  <a:txBody>
                    <a:bodyPr/>
                    <a:lstStyle/>
                    <a:p>
                      <a:r>
                        <a:rPr lang="pl-PL" sz="1200" dirty="0"/>
                        <a:t>City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200" dirty="0" err="1"/>
                        <a:t>Income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200" dirty="0" err="1"/>
                        <a:t>Spouse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200" dirty="0" err="1"/>
                        <a:t>Children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200" dirty="0" err="1"/>
                        <a:t>Loan</a:t>
                      </a:r>
                      <a:r>
                        <a:rPr lang="pl-PL" sz="1200" dirty="0"/>
                        <a:t> </a:t>
                      </a:r>
                      <a:r>
                        <a:rPr lang="pl-PL" sz="1200" dirty="0" err="1"/>
                        <a:t>value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200" dirty="0" err="1"/>
                        <a:t>Decision</a:t>
                      </a:r>
                      <a:endParaRPr lang="en-US" sz="12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3238030"/>
                  </a:ext>
                </a:extLst>
              </a:tr>
              <a:tr h="287600">
                <a:tc>
                  <a:txBody>
                    <a:bodyPr/>
                    <a:lstStyle/>
                    <a:p>
                      <a:r>
                        <a:rPr lang="pl-PL" sz="1200" dirty="0"/>
                        <a:t>John 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200" dirty="0"/>
                        <a:t>$95k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200" dirty="0" err="1"/>
                        <a:t>Yes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200" dirty="0"/>
                        <a:t>2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200" dirty="0"/>
                        <a:t>$250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200" dirty="0" err="1"/>
                        <a:t>Yes</a:t>
                      </a:r>
                      <a:endParaRPr lang="en-US" sz="1200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0088765"/>
                  </a:ext>
                </a:extLst>
              </a:tr>
              <a:tr h="287600">
                <a:tc>
                  <a:txBody>
                    <a:bodyPr/>
                    <a:lstStyle/>
                    <a:p>
                      <a:r>
                        <a:rPr lang="pl-PL" sz="1200" dirty="0"/>
                        <a:t>Peter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200" dirty="0"/>
                        <a:t>$140k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200" dirty="0"/>
                        <a:t>No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200" dirty="0"/>
                        <a:t>0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200" dirty="0"/>
                        <a:t>$210k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200" dirty="0" err="1"/>
                        <a:t>Yes</a:t>
                      </a:r>
                      <a:endParaRPr lang="en-US" sz="1200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9480309"/>
                  </a:ext>
                </a:extLst>
              </a:tr>
              <a:tr h="287600">
                <a:tc>
                  <a:txBody>
                    <a:bodyPr/>
                    <a:lstStyle/>
                    <a:p>
                      <a:r>
                        <a:rPr lang="pl-PL" sz="1200" dirty="0"/>
                        <a:t>Sam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200" dirty="0"/>
                        <a:t>$32k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200" dirty="0" err="1"/>
                        <a:t>Yes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200" dirty="0"/>
                        <a:t>1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200" dirty="0"/>
                        <a:t>$20k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200" dirty="0"/>
                        <a:t>No</a:t>
                      </a:r>
                      <a:endParaRPr lang="en-US" sz="1200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2762502"/>
                  </a:ext>
                </a:extLst>
              </a:tr>
            </a:tbl>
          </a:graphicData>
        </a:graphic>
      </p:graphicFrame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1AD3937-FF7A-4750-A785-A947E3F90220}"/>
              </a:ext>
            </a:extLst>
          </p:cNvPr>
          <p:cNvCxnSpPr>
            <a:cxnSpLocks/>
            <a:stCxn id="10" idx="3"/>
            <a:endCxn id="8" idx="1"/>
          </p:cNvCxnSpPr>
          <p:nvPr/>
        </p:nvCxnSpPr>
        <p:spPr>
          <a:xfrm flipV="1">
            <a:off x="5777240" y="2545434"/>
            <a:ext cx="970875" cy="55184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AD76AAD-48C1-4351-A17F-9ABE71331F35}"/>
              </a:ext>
            </a:extLst>
          </p:cNvPr>
          <p:cNvCxnSpPr>
            <a:cxnSpLocks/>
            <a:stCxn id="10" idx="3"/>
            <a:endCxn id="7" idx="1"/>
          </p:cNvCxnSpPr>
          <p:nvPr/>
        </p:nvCxnSpPr>
        <p:spPr>
          <a:xfrm>
            <a:off x="5777240" y="3097279"/>
            <a:ext cx="970874" cy="79649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757B903-9B84-4AD1-9362-10CB344ECB0A}"/>
              </a:ext>
            </a:extLst>
          </p:cNvPr>
          <p:cNvSpPr txBox="1"/>
          <p:nvPr/>
        </p:nvSpPr>
        <p:spPr>
          <a:xfrm>
            <a:off x="6748114" y="1497319"/>
            <a:ext cx="4031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Training set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FDC9ED6-4BF1-4797-83BC-E37E29D7DB67}"/>
              </a:ext>
            </a:extLst>
          </p:cNvPr>
          <p:cNvSpPr txBox="1"/>
          <p:nvPr/>
        </p:nvSpPr>
        <p:spPr>
          <a:xfrm>
            <a:off x="6748113" y="4409624"/>
            <a:ext cx="4031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Test set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26326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A1EDC190-CFFC-499D-BCEE-DC4C2FFB31F4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5027" y="1552740"/>
            <a:ext cx="4097581" cy="4157663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CBC2718-9B19-4D16-8249-0C1B7D67DD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789594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52C5696A-E128-4E10-BE3C-25002F8092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1" t="3748" r="1915" b="1770"/>
          <a:stretch/>
        </p:blipFill>
        <p:spPr>
          <a:xfrm>
            <a:off x="8590210" y="4387403"/>
            <a:ext cx="2601531" cy="2163651"/>
          </a:xfrm>
          <a:prstGeom prst="rect">
            <a:avLst/>
          </a:prstGeom>
        </p:spPr>
      </p:pic>
      <p:pic>
        <p:nvPicPr>
          <p:cNvPr id="13" name="Picture 12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4E4ED1AA-B250-4B0A-970F-9A9B4D0E8F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4942" y="4470703"/>
            <a:ext cx="2601531" cy="1667728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4AA7AF3A-8543-4AE3-998B-50F35FEC1D97}"/>
              </a:ext>
            </a:extLst>
          </p:cNvPr>
          <p:cNvGrpSpPr/>
          <p:nvPr/>
        </p:nvGrpSpPr>
        <p:grpSpPr>
          <a:xfrm>
            <a:off x="3224011" y="449025"/>
            <a:ext cx="5313981" cy="3636135"/>
            <a:chOff x="3206839" y="347730"/>
            <a:chExt cx="4717962" cy="3228304"/>
          </a:xfrm>
        </p:grpSpPr>
        <p:pic>
          <p:nvPicPr>
            <p:cNvPr id="3" name="Picture 2" descr="A screenshot of a social media post&#10;&#10;Description generated with very high confidence">
              <a:extLst>
                <a:ext uri="{FF2B5EF4-FFF2-40B4-BE49-F238E27FC236}">
                  <a16:creationId xmlns:a16="http://schemas.microsoft.com/office/drawing/2014/main" id="{B5111C8F-7E69-46FB-94F8-66FEE44D14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03" t="2487" r="1318" b="19346"/>
            <a:stretch/>
          </p:blipFill>
          <p:spPr>
            <a:xfrm>
              <a:off x="3206839" y="347730"/>
              <a:ext cx="4717962" cy="322830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1D2527B-3FB9-4FAD-8235-E6638C1E18FD}"/>
                </a:ext>
              </a:extLst>
            </p:cNvPr>
            <p:cNvSpPr/>
            <p:nvPr/>
          </p:nvSpPr>
          <p:spPr>
            <a:xfrm>
              <a:off x="4679596" y="868140"/>
              <a:ext cx="811097" cy="8060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12DB1734-3A90-44C5-9E3F-C1980D32B614}"/>
              </a:ext>
            </a:extLst>
          </p:cNvPr>
          <p:cNvSpPr/>
          <p:nvPr/>
        </p:nvSpPr>
        <p:spPr>
          <a:xfrm>
            <a:off x="5643376" y="4510714"/>
            <a:ext cx="692459" cy="754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8" name="Picture 17" descr="A close up of a map&#10;&#10;Description generated with high confidence">
            <a:extLst>
              <a:ext uri="{FF2B5EF4-FFF2-40B4-BE49-F238E27FC236}">
                <a16:creationId xmlns:a16="http://schemas.microsoft.com/office/drawing/2014/main" id="{727D2429-F4A7-466C-8E30-F7B9E21DECA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6078" y="4452038"/>
            <a:ext cx="2431633" cy="1731965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B1DD7F8E-2BBA-42CF-A126-5228AF1244B7}"/>
              </a:ext>
            </a:extLst>
          </p:cNvPr>
          <p:cNvSpPr/>
          <p:nvPr/>
        </p:nvSpPr>
        <p:spPr>
          <a:xfrm>
            <a:off x="2314186" y="4740387"/>
            <a:ext cx="692459" cy="754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EEE785D-0B6B-4F55-AA5B-1134967C65DA}"/>
              </a:ext>
            </a:extLst>
          </p:cNvPr>
          <p:cNvSpPr/>
          <p:nvPr/>
        </p:nvSpPr>
        <p:spPr>
          <a:xfrm>
            <a:off x="9322441" y="4692554"/>
            <a:ext cx="692459" cy="754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3" name="Picture 22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4836B999-DC85-475D-AAF9-CF187781DA7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6" t="2378" r="34399" b="55118"/>
          <a:stretch/>
        </p:blipFill>
        <p:spPr>
          <a:xfrm>
            <a:off x="8905748" y="1125964"/>
            <a:ext cx="2337828" cy="1738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8213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3747F4B6-036A-48BF-9E88-7B74C18B21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6283" y="1237944"/>
            <a:ext cx="8659433" cy="4382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9650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1E95D8-6617-485E-92B2-F28F2C81F87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noProof="0" dirty="0"/>
              <a:t>Production usage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3952AE-83AC-4F21-B125-7C3473D9321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779C80-5F42-4BFE-A0D8-2887DAA54C4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638BD02-D5B0-4C67-8F3F-12E10C69A5C7}"/>
              </a:ext>
            </a:extLst>
          </p:cNvPr>
          <p:cNvGrpSpPr/>
          <p:nvPr/>
        </p:nvGrpSpPr>
        <p:grpSpPr>
          <a:xfrm>
            <a:off x="3189669" y="5546591"/>
            <a:ext cx="5928574" cy="383180"/>
            <a:chOff x="1451020" y="2447074"/>
            <a:chExt cx="9163319" cy="592251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081AE1D-146C-4A9F-8D81-126F34036A24}"/>
                </a:ext>
              </a:extLst>
            </p:cNvPr>
            <p:cNvSpPr/>
            <p:nvPr/>
          </p:nvSpPr>
          <p:spPr>
            <a:xfrm>
              <a:off x="1451020" y="2453424"/>
              <a:ext cx="1060360" cy="5795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Data </a:t>
              </a:r>
              <a:r>
                <a:rPr lang="en-US" sz="800" dirty="0" err="1"/>
                <a:t>aquisition</a:t>
              </a:r>
              <a:endParaRPr lang="en-US" sz="800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65BC2C9-0F5A-4676-BDCF-E112C2C24FB6}"/>
                </a:ext>
              </a:extLst>
            </p:cNvPr>
            <p:cNvSpPr/>
            <p:nvPr/>
          </p:nvSpPr>
          <p:spPr>
            <a:xfrm>
              <a:off x="2801513" y="2453424"/>
              <a:ext cx="1060360" cy="57955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Data cleaning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CD6532F-6FF0-44BF-A146-2E73E9B595D8}"/>
                </a:ext>
              </a:extLst>
            </p:cNvPr>
            <p:cNvSpPr/>
            <p:nvPr/>
          </p:nvSpPr>
          <p:spPr>
            <a:xfrm>
              <a:off x="4152006" y="2453424"/>
              <a:ext cx="1060360" cy="57955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Feature engineering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897B543-E8E2-46B5-9678-3BA91DB3B121}"/>
                </a:ext>
              </a:extLst>
            </p:cNvPr>
            <p:cNvSpPr/>
            <p:nvPr/>
          </p:nvSpPr>
          <p:spPr>
            <a:xfrm>
              <a:off x="5502499" y="2453424"/>
              <a:ext cx="1060360" cy="57955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Building model</a:t>
              </a:r>
              <a:br>
                <a:rPr lang="en-US" sz="800" dirty="0"/>
              </a:br>
              <a:r>
                <a:rPr lang="en-US" sz="800" dirty="0"/>
                <a:t>(coding)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7B9FA33-DB4E-4E1B-B4D0-A197CDC6EE81}"/>
                </a:ext>
              </a:extLst>
            </p:cNvPr>
            <p:cNvSpPr/>
            <p:nvPr/>
          </p:nvSpPr>
          <p:spPr>
            <a:xfrm>
              <a:off x="6852992" y="2453424"/>
              <a:ext cx="1060360" cy="57955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Training </a:t>
              </a:r>
            </a:p>
            <a:p>
              <a:pPr algn="ctr"/>
              <a:r>
                <a:rPr lang="en-US" sz="800" dirty="0"/>
                <a:t>model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2BBC3EF-9DE5-4D9F-9F57-649DEA4F3977}"/>
                </a:ext>
              </a:extLst>
            </p:cNvPr>
            <p:cNvSpPr/>
            <p:nvPr/>
          </p:nvSpPr>
          <p:spPr>
            <a:xfrm>
              <a:off x="8203485" y="2453424"/>
              <a:ext cx="1060360" cy="57955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Model evaluation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2591F99-D8BE-4D77-832C-3E03296D8909}"/>
                </a:ext>
              </a:extLst>
            </p:cNvPr>
            <p:cNvSpPr/>
            <p:nvPr/>
          </p:nvSpPr>
          <p:spPr>
            <a:xfrm>
              <a:off x="9553979" y="2453424"/>
              <a:ext cx="1060360" cy="5795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Production usage</a:t>
              </a:r>
            </a:p>
          </p:txBody>
        </p:sp>
        <p:cxnSp>
          <p:nvCxnSpPr>
            <p:cNvPr id="13" name="Connector: Elbow 12">
              <a:extLst>
                <a:ext uri="{FF2B5EF4-FFF2-40B4-BE49-F238E27FC236}">
                  <a16:creationId xmlns:a16="http://schemas.microsoft.com/office/drawing/2014/main" id="{BAF28DA8-8FFF-44A4-B350-D638DCF3962B}"/>
                </a:ext>
              </a:extLst>
            </p:cNvPr>
            <p:cNvCxnSpPr>
              <a:cxnSpLocks/>
              <a:stCxn id="11" idx="2"/>
              <a:endCxn id="7" idx="2"/>
            </p:cNvCxnSpPr>
            <p:nvPr/>
          </p:nvCxnSpPr>
          <p:spPr>
            <a:xfrm rot="5400000">
              <a:off x="6032679" y="331988"/>
              <a:ext cx="12700" cy="5401972"/>
            </a:xfrm>
            <a:prstGeom prst="bentConnector3">
              <a:avLst>
                <a:gd name="adj1" fmla="val 4166197"/>
              </a:avLst>
            </a:prstGeom>
            <a:ln w="19050"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ctor: Elbow 13">
              <a:extLst>
                <a:ext uri="{FF2B5EF4-FFF2-40B4-BE49-F238E27FC236}">
                  <a16:creationId xmlns:a16="http://schemas.microsoft.com/office/drawing/2014/main" id="{A72F3EE3-CB0A-4CE4-920F-A429E8F5CCA2}"/>
                </a:ext>
              </a:extLst>
            </p:cNvPr>
            <p:cNvCxnSpPr>
              <a:cxnSpLocks/>
              <a:stCxn id="11" idx="0"/>
              <a:endCxn id="8" idx="0"/>
            </p:cNvCxnSpPr>
            <p:nvPr/>
          </p:nvCxnSpPr>
          <p:spPr>
            <a:xfrm rot="16200000" flipV="1">
              <a:off x="6707926" y="427684"/>
              <a:ext cx="12700" cy="4051479"/>
            </a:xfrm>
            <a:prstGeom prst="bentConnector3">
              <a:avLst>
                <a:gd name="adj1" fmla="val 1800000"/>
              </a:avLst>
            </a:prstGeom>
            <a:ln w="19050"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ctor: Elbow 14">
              <a:extLst>
                <a:ext uri="{FF2B5EF4-FFF2-40B4-BE49-F238E27FC236}">
                  <a16:creationId xmlns:a16="http://schemas.microsoft.com/office/drawing/2014/main" id="{2F9AB9AE-AAEB-47AD-B5B3-1EABEB8E6407}"/>
                </a:ext>
              </a:extLst>
            </p:cNvPr>
            <p:cNvCxnSpPr>
              <a:cxnSpLocks/>
              <a:stCxn id="11" idx="2"/>
              <a:endCxn id="9" idx="2"/>
            </p:cNvCxnSpPr>
            <p:nvPr/>
          </p:nvCxnSpPr>
          <p:spPr>
            <a:xfrm rot="5400000">
              <a:off x="7383172" y="1682481"/>
              <a:ext cx="12700" cy="2700986"/>
            </a:xfrm>
            <a:prstGeom prst="bentConnector3">
              <a:avLst>
                <a:gd name="adj1" fmla="val 1800000"/>
              </a:avLst>
            </a:prstGeom>
            <a:ln w="19050"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ctor: Elbow 15">
              <a:extLst>
                <a:ext uri="{FF2B5EF4-FFF2-40B4-BE49-F238E27FC236}">
                  <a16:creationId xmlns:a16="http://schemas.microsoft.com/office/drawing/2014/main" id="{CFDB32B8-DB35-4B1B-86D8-93D90A0F6710}"/>
                </a:ext>
              </a:extLst>
            </p:cNvPr>
            <p:cNvCxnSpPr>
              <a:cxnSpLocks/>
              <a:stCxn id="12" idx="2"/>
              <a:endCxn id="6" idx="2"/>
            </p:cNvCxnSpPr>
            <p:nvPr/>
          </p:nvCxnSpPr>
          <p:spPr>
            <a:xfrm rot="5400000">
              <a:off x="6032680" y="-1018505"/>
              <a:ext cx="12700" cy="8102959"/>
            </a:xfrm>
            <a:prstGeom prst="bentConnector3">
              <a:avLst>
                <a:gd name="adj1" fmla="val 6904228"/>
              </a:avLst>
            </a:prstGeom>
            <a:ln w="19050"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4A131644-35D6-4FC7-AC2B-502BF4EC5E0F}"/>
                </a:ext>
              </a:extLst>
            </p:cNvPr>
            <p:cNvCxnSpPr>
              <a:stCxn id="6" idx="3"/>
              <a:endCxn id="7" idx="1"/>
            </p:cNvCxnSpPr>
            <p:nvPr/>
          </p:nvCxnSpPr>
          <p:spPr>
            <a:xfrm>
              <a:off x="2511380" y="2743199"/>
              <a:ext cx="290133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325145CF-BC05-488B-A77A-09549AEF9A82}"/>
                </a:ext>
              </a:extLst>
            </p:cNvPr>
            <p:cNvCxnSpPr>
              <a:cxnSpLocks/>
              <a:stCxn id="7" idx="3"/>
              <a:endCxn id="8" idx="1"/>
            </p:cNvCxnSpPr>
            <p:nvPr/>
          </p:nvCxnSpPr>
          <p:spPr>
            <a:xfrm>
              <a:off x="3861873" y="2743199"/>
              <a:ext cx="290133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FEA0D165-6D92-4BB9-9A22-7CDED07EA8D5}"/>
                </a:ext>
              </a:extLst>
            </p:cNvPr>
            <p:cNvCxnSpPr>
              <a:cxnSpLocks/>
              <a:stCxn id="8" idx="3"/>
              <a:endCxn id="9" idx="1"/>
            </p:cNvCxnSpPr>
            <p:nvPr/>
          </p:nvCxnSpPr>
          <p:spPr>
            <a:xfrm>
              <a:off x="5212366" y="2743199"/>
              <a:ext cx="290133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221B8092-749B-46BD-A2BE-EB3DBF8716C7}"/>
                </a:ext>
              </a:extLst>
            </p:cNvPr>
            <p:cNvCxnSpPr>
              <a:cxnSpLocks/>
              <a:stCxn id="9" idx="3"/>
              <a:endCxn id="10" idx="1"/>
            </p:cNvCxnSpPr>
            <p:nvPr/>
          </p:nvCxnSpPr>
          <p:spPr>
            <a:xfrm>
              <a:off x="6562859" y="2743199"/>
              <a:ext cx="290133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0170CA71-B9A5-43B3-91E0-47EBB4437DFC}"/>
                </a:ext>
              </a:extLst>
            </p:cNvPr>
            <p:cNvCxnSpPr>
              <a:cxnSpLocks/>
              <a:stCxn id="10" idx="3"/>
              <a:endCxn id="11" idx="1"/>
            </p:cNvCxnSpPr>
            <p:nvPr/>
          </p:nvCxnSpPr>
          <p:spPr>
            <a:xfrm>
              <a:off x="7913352" y="2743199"/>
              <a:ext cx="290133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EBF70545-695F-4AA3-A1DB-4987A987D7BD}"/>
                </a:ext>
              </a:extLst>
            </p:cNvPr>
            <p:cNvCxnSpPr>
              <a:cxnSpLocks/>
              <a:stCxn id="11" idx="3"/>
              <a:endCxn id="12" idx="1"/>
            </p:cNvCxnSpPr>
            <p:nvPr/>
          </p:nvCxnSpPr>
          <p:spPr>
            <a:xfrm>
              <a:off x="9263845" y="2743199"/>
              <a:ext cx="290134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162766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B87944F2-E853-46C8-90F0-02274F4EE460}"/>
              </a:ext>
            </a:extLst>
          </p:cNvPr>
          <p:cNvSpPr/>
          <p:nvPr/>
        </p:nvSpPr>
        <p:spPr>
          <a:xfrm>
            <a:off x="3478871" y="1290701"/>
            <a:ext cx="3216670" cy="3133253"/>
          </a:xfrm>
          <a:prstGeom prst="roundRect">
            <a:avLst>
              <a:gd name="adj" fmla="val 7554"/>
            </a:avLst>
          </a:prstGeom>
          <a:noFill/>
          <a:ln w="12700">
            <a:solidFill>
              <a:schemeClr val="bg1">
                <a:lumMod val="6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1FE094D-BC29-4B86-94D5-5400C7C7D5CC}"/>
              </a:ext>
            </a:extLst>
          </p:cNvPr>
          <p:cNvSpPr txBox="1"/>
          <p:nvPr/>
        </p:nvSpPr>
        <p:spPr>
          <a:xfrm>
            <a:off x="8375651" y="1785905"/>
            <a:ext cx="109776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700" dirty="0">
                <a:latin typeface="Muli" panose="00000500000000000000"/>
                <a:ea typeface="Roboto" pitchFamily="2" charset="0"/>
              </a:rPr>
              <a:t>HTTP API</a:t>
            </a:r>
            <a:endParaRPr lang="en-US" sz="700" dirty="0">
              <a:latin typeface="Muli" panose="00000500000000000000"/>
              <a:ea typeface="Roboto" pitchFamily="2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CC1EDA8-1510-4FB5-9D1D-D34A0897D2B2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3">
            <a:duotone>
              <a:prstClr val="black"/>
              <a:srgbClr val="7030A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577" y="3037440"/>
            <a:ext cx="387500" cy="3875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55081B47-CF94-4685-91FE-6C3B9FEEB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Running in production</a:t>
            </a:r>
          </a:p>
        </p:txBody>
      </p:sp>
      <p:pic>
        <p:nvPicPr>
          <p:cNvPr id="7" name="Picture 6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3B073B43-5FCA-4666-B38D-D1BB809EA36C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3912" y="2578554"/>
            <a:ext cx="276999" cy="276999"/>
          </a:xfrm>
          <a:prstGeom prst="rect">
            <a:avLst/>
          </a:prstGeom>
        </p:spPr>
      </p:pic>
      <p:pic>
        <p:nvPicPr>
          <p:cNvPr id="8" name="Picture 7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8C2690D6-8BFC-4F07-AA06-39F58E9AC56D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4092" y="3664807"/>
            <a:ext cx="292703" cy="292703"/>
          </a:xfrm>
          <a:prstGeom prst="rect">
            <a:avLst/>
          </a:prstGeom>
        </p:spPr>
      </p:pic>
      <p:pic>
        <p:nvPicPr>
          <p:cNvPr id="3074" name="Picture 2" descr="Image result for processing icon">
            <a:extLst>
              <a:ext uri="{FF2B5EF4-FFF2-40B4-BE49-F238E27FC236}">
                <a16:creationId xmlns:a16="http://schemas.microsoft.com/office/drawing/2014/main" id="{A4A690A0-9C5A-4E75-860F-1DBAB1D70D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71"/>
          <a:stretch/>
        </p:blipFill>
        <p:spPr bwMode="auto">
          <a:xfrm>
            <a:off x="1553823" y="3019775"/>
            <a:ext cx="434736" cy="422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76B6112A-1517-41A4-B7BA-7DC1E951EAF6}"/>
              </a:ext>
            </a:extLst>
          </p:cNvPr>
          <p:cNvSpPr/>
          <p:nvPr/>
        </p:nvSpPr>
        <p:spPr>
          <a:xfrm>
            <a:off x="3837529" y="2457273"/>
            <a:ext cx="1125705" cy="508105"/>
          </a:xfrm>
          <a:prstGeom prst="roundRect">
            <a:avLst>
              <a:gd name="adj" fmla="val 0"/>
            </a:avLst>
          </a:prstGeom>
          <a:noFill/>
          <a:ln w="952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latin typeface="Muli" panose="00000500000000000000"/>
            </a:endParaRPr>
          </a:p>
        </p:txBody>
      </p:sp>
      <p:pic>
        <p:nvPicPr>
          <p:cNvPr id="3076" name="Picture 4" descr="Image result for services icon">
            <a:extLst>
              <a:ext uri="{FF2B5EF4-FFF2-40B4-BE49-F238E27FC236}">
                <a16:creationId xmlns:a16="http://schemas.microsoft.com/office/drawing/2014/main" id="{E18902F8-EFDD-470B-87B2-E8935091EE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1965" y="2487532"/>
            <a:ext cx="444137" cy="444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 descr="A close up of a logo&#10;&#10;Description generated with high confidence">
            <a:extLst>
              <a:ext uri="{FF2B5EF4-FFF2-40B4-BE49-F238E27FC236}">
                <a16:creationId xmlns:a16="http://schemas.microsoft.com/office/drawing/2014/main" id="{A2A0837D-D378-43FD-B83D-5514D1C6839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3467" y="1516597"/>
            <a:ext cx="280201" cy="28020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50D099E-D6E1-452A-99A0-F6CCEF4F80F1}"/>
              </a:ext>
            </a:extLst>
          </p:cNvPr>
          <p:cNvSpPr txBox="1"/>
          <p:nvPr/>
        </p:nvSpPr>
        <p:spPr>
          <a:xfrm>
            <a:off x="2629463" y="2808406"/>
            <a:ext cx="7458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1200" dirty="0">
                <a:latin typeface="Muli" panose="00000500000000000000"/>
                <a:ea typeface="Roboto" pitchFamily="2" charset="0"/>
              </a:rPr>
              <a:t>Train </a:t>
            </a:r>
            <a:r>
              <a:rPr lang="pl-PL" sz="1200" dirty="0" err="1">
                <a:latin typeface="Muli" panose="00000500000000000000"/>
                <a:ea typeface="Roboto" pitchFamily="2" charset="0"/>
              </a:rPr>
              <a:t>dataset</a:t>
            </a:r>
            <a:endParaRPr lang="en-US" sz="1200" dirty="0">
              <a:latin typeface="Muli" panose="00000500000000000000"/>
              <a:ea typeface="Roboto" pitchFamily="2" charset="0"/>
            </a:endParaRPr>
          </a:p>
        </p:txBody>
      </p:sp>
      <p:pic>
        <p:nvPicPr>
          <p:cNvPr id="3078" name="Picture 6" descr="Image result for package icon">
            <a:extLst>
              <a:ext uri="{FF2B5EF4-FFF2-40B4-BE49-F238E27FC236}">
                <a16:creationId xmlns:a16="http://schemas.microsoft.com/office/drawing/2014/main" id="{417AB5C6-5301-4642-8133-071B97C16F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4547" y="3577957"/>
            <a:ext cx="437266" cy="437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C690AB63-A4B9-4E7A-B93C-06964E90F8CF}"/>
              </a:ext>
            </a:extLst>
          </p:cNvPr>
          <p:cNvCxnSpPr>
            <a:cxnSpLocks/>
            <a:stCxn id="57" idx="3"/>
            <a:endCxn id="15" idx="3"/>
          </p:cNvCxnSpPr>
          <p:nvPr/>
        </p:nvCxnSpPr>
        <p:spPr>
          <a:xfrm flipH="1" flipV="1">
            <a:off x="4523668" y="1656698"/>
            <a:ext cx="1361113" cy="2139892"/>
          </a:xfrm>
          <a:prstGeom prst="bentConnector3">
            <a:avLst>
              <a:gd name="adj1" fmla="val -16795"/>
            </a:avLst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64DCDEF-ED03-4C58-9B97-20CE52252398}"/>
              </a:ext>
            </a:extLst>
          </p:cNvPr>
          <p:cNvCxnSpPr>
            <a:cxnSpLocks/>
            <a:stCxn id="69" idx="2"/>
            <a:endCxn id="12" idx="0"/>
          </p:cNvCxnSpPr>
          <p:nvPr/>
        </p:nvCxnSpPr>
        <p:spPr>
          <a:xfrm>
            <a:off x="4394469" y="2057566"/>
            <a:ext cx="5913" cy="399707"/>
          </a:xfrm>
          <a:prstGeom prst="straightConnector1">
            <a:avLst/>
          </a:prstGeom>
          <a:ln w="6350">
            <a:headEnd w="med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B880555-2016-41AD-948D-31B16B12E0F5}"/>
              </a:ext>
            </a:extLst>
          </p:cNvPr>
          <p:cNvCxnSpPr>
            <a:cxnSpLocks/>
            <a:stCxn id="12" idx="2"/>
            <a:endCxn id="3078" idx="0"/>
          </p:cNvCxnSpPr>
          <p:nvPr/>
        </p:nvCxnSpPr>
        <p:spPr>
          <a:xfrm>
            <a:off x="4400382" y="2965378"/>
            <a:ext cx="2798" cy="612579"/>
          </a:xfrm>
          <a:prstGeom prst="straightConnector1">
            <a:avLst/>
          </a:prstGeom>
          <a:ln w="6350">
            <a:headEnd w="med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0E7C56B1-0CA3-46A1-99E0-C5E1FDD952E2}"/>
              </a:ext>
            </a:extLst>
          </p:cNvPr>
          <p:cNvCxnSpPr>
            <a:cxnSpLocks/>
            <a:stCxn id="7" idx="3"/>
            <a:endCxn id="12" idx="1"/>
          </p:cNvCxnSpPr>
          <p:nvPr/>
        </p:nvCxnSpPr>
        <p:spPr>
          <a:xfrm flipV="1">
            <a:off x="3140911" y="2711326"/>
            <a:ext cx="696618" cy="5728"/>
          </a:xfrm>
          <a:prstGeom prst="straightConnector1">
            <a:avLst/>
          </a:prstGeom>
          <a:ln w="6350">
            <a:headEnd w="med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E1E25A9-59A2-4063-B8F5-86EDC564D80E}"/>
              </a:ext>
            </a:extLst>
          </p:cNvPr>
          <p:cNvCxnSpPr>
            <a:cxnSpLocks/>
            <a:stCxn id="8" idx="3"/>
            <a:endCxn id="3078" idx="1"/>
          </p:cNvCxnSpPr>
          <p:nvPr/>
        </p:nvCxnSpPr>
        <p:spPr>
          <a:xfrm flipV="1">
            <a:off x="3156795" y="3796590"/>
            <a:ext cx="1027752" cy="14569"/>
          </a:xfrm>
          <a:prstGeom prst="straightConnector1">
            <a:avLst/>
          </a:prstGeom>
          <a:ln w="6350">
            <a:headEnd w="med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20245E2-80C8-4276-AB1B-5D360FE44DF0}"/>
              </a:ext>
            </a:extLst>
          </p:cNvPr>
          <p:cNvCxnSpPr>
            <a:cxnSpLocks/>
            <a:stCxn id="3078" idx="3"/>
            <a:endCxn id="57" idx="1"/>
          </p:cNvCxnSpPr>
          <p:nvPr/>
        </p:nvCxnSpPr>
        <p:spPr>
          <a:xfrm>
            <a:off x="4621813" y="3796590"/>
            <a:ext cx="859062" cy="0"/>
          </a:xfrm>
          <a:prstGeom prst="straightConnector1">
            <a:avLst/>
          </a:prstGeom>
          <a:ln w="6350">
            <a:headEnd w="med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131DC47F-3E50-479B-8E4F-264D8312A479}"/>
              </a:ext>
            </a:extLst>
          </p:cNvPr>
          <p:cNvCxnSpPr>
            <a:cxnSpLocks/>
            <a:stCxn id="5" idx="3"/>
            <a:endCxn id="3074" idx="1"/>
          </p:cNvCxnSpPr>
          <p:nvPr/>
        </p:nvCxnSpPr>
        <p:spPr>
          <a:xfrm>
            <a:off x="980077" y="3231190"/>
            <a:ext cx="573746" cy="1"/>
          </a:xfrm>
          <a:prstGeom prst="straightConnector1">
            <a:avLst/>
          </a:prstGeom>
          <a:ln w="6350">
            <a:headEnd w="med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A35501AB-97DF-405C-A587-138F1CA2727C}"/>
              </a:ext>
            </a:extLst>
          </p:cNvPr>
          <p:cNvSpPr txBox="1"/>
          <p:nvPr/>
        </p:nvSpPr>
        <p:spPr>
          <a:xfrm>
            <a:off x="4043292" y="4007361"/>
            <a:ext cx="7458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1200" dirty="0">
                <a:latin typeface="Muli" panose="00000500000000000000"/>
                <a:ea typeface="Roboto" pitchFamily="2" charset="0"/>
              </a:rPr>
              <a:t>Model</a:t>
            </a:r>
            <a:endParaRPr lang="en-US" sz="1200" dirty="0">
              <a:latin typeface="Muli" panose="00000500000000000000"/>
              <a:ea typeface="Roboto" pitchFamily="2" charset="0"/>
            </a:endParaRPr>
          </a:p>
        </p:txBody>
      </p: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45EAF6C5-4E58-42AE-BC0F-9D16A4F39EAC}"/>
              </a:ext>
            </a:extLst>
          </p:cNvPr>
          <p:cNvCxnSpPr>
            <a:stCxn id="3074" idx="3"/>
            <a:endCxn id="7" idx="1"/>
          </p:cNvCxnSpPr>
          <p:nvPr/>
        </p:nvCxnSpPr>
        <p:spPr>
          <a:xfrm flipV="1">
            <a:off x="1988559" y="2717054"/>
            <a:ext cx="875353" cy="514137"/>
          </a:xfrm>
          <a:prstGeom prst="bentConnector3">
            <a:avLst/>
          </a:prstGeom>
          <a:ln w="6350">
            <a:headEnd w="med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F3818CD2-895D-45B5-909B-E723E5FD24CF}"/>
              </a:ext>
            </a:extLst>
          </p:cNvPr>
          <p:cNvCxnSpPr>
            <a:cxnSpLocks/>
            <a:stCxn id="3074" idx="3"/>
            <a:endCxn id="8" idx="1"/>
          </p:cNvCxnSpPr>
          <p:nvPr/>
        </p:nvCxnSpPr>
        <p:spPr>
          <a:xfrm>
            <a:off x="1988559" y="3231191"/>
            <a:ext cx="875533" cy="579968"/>
          </a:xfrm>
          <a:prstGeom prst="bentConnector3">
            <a:avLst/>
          </a:prstGeom>
          <a:ln w="6350">
            <a:headEnd w="med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Picture 56" descr="A picture containing object&#10;&#10;Description generated with very high confidence">
            <a:extLst>
              <a:ext uri="{FF2B5EF4-FFF2-40B4-BE49-F238E27FC236}">
                <a16:creationId xmlns:a16="http://schemas.microsoft.com/office/drawing/2014/main" id="{CE28F330-0B7F-43EA-9DC2-645E9F2A2D7C}"/>
              </a:ext>
            </a:extLst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0875" y="3594637"/>
            <a:ext cx="403906" cy="403906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E079629F-651F-479A-AE5D-4296F0F843C5}"/>
              </a:ext>
            </a:extLst>
          </p:cNvPr>
          <p:cNvSpPr txBox="1"/>
          <p:nvPr/>
        </p:nvSpPr>
        <p:spPr>
          <a:xfrm>
            <a:off x="2629462" y="3921172"/>
            <a:ext cx="7458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1200" dirty="0">
                <a:latin typeface="Muli" panose="00000500000000000000"/>
                <a:ea typeface="Roboto" pitchFamily="2" charset="0"/>
              </a:rPr>
              <a:t>Test </a:t>
            </a:r>
            <a:r>
              <a:rPr lang="pl-PL" sz="1200" dirty="0" err="1">
                <a:latin typeface="Muli" panose="00000500000000000000"/>
                <a:ea typeface="Roboto" pitchFamily="2" charset="0"/>
              </a:rPr>
              <a:t>dataset</a:t>
            </a:r>
            <a:endParaRPr lang="en-US" sz="1200" dirty="0">
              <a:latin typeface="Muli" panose="00000500000000000000"/>
              <a:ea typeface="Roboto" pitchFamily="2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5CBB4704-4B15-40C8-865B-E926BCB50CDD}"/>
              </a:ext>
            </a:extLst>
          </p:cNvPr>
          <p:cNvSpPr txBox="1"/>
          <p:nvPr/>
        </p:nvSpPr>
        <p:spPr>
          <a:xfrm>
            <a:off x="8976251" y="2211323"/>
            <a:ext cx="12501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1200" dirty="0">
                <a:latin typeface="Muli" panose="00000500000000000000"/>
                <a:ea typeface="Roboto" pitchFamily="2" charset="0"/>
              </a:rPr>
              <a:t>Web </a:t>
            </a:r>
            <a:r>
              <a:rPr lang="pl-PL" sz="1200" dirty="0" err="1">
                <a:latin typeface="Muli" panose="00000500000000000000"/>
                <a:ea typeface="Roboto" pitchFamily="2" charset="0"/>
              </a:rPr>
              <a:t>application</a:t>
            </a:r>
            <a:endParaRPr lang="en-US" sz="1200" dirty="0">
              <a:latin typeface="Muli" panose="00000500000000000000"/>
              <a:ea typeface="Roboto" pitchFamily="2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DE45FF03-6AB6-446E-A321-AF9918E14EAD}"/>
              </a:ext>
            </a:extLst>
          </p:cNvPr>
          <p:cNvSpPr txBox="1"/>
          <p:nvPr/>
        </p:nvSpPr>
        <p:spPr>
          <a:xfrm>
            <a:off x="3769385" y="1780567"/>
            <a:ext cx="12501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1200" dirty="0" err="1">
                <a:latin typeface="Muli" panose="00000500000000000000"/>
                <a:ea typeface="Roboto" pitchFamily="2" charset="0"/>
              </a:rPr>
              <a:t>Parameters</a:t>
            </a:r>
            <a:endParaRPr lang="en-US" sz="1200" dirty="0">
              <a:latin typeface="Muli" panose="00000500000000000000"/>
              <a:ea typeface="Roboto" pitchFamily="2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196F5A34-F65F-46A8-8E11-369A4A945F49}"/>
              </a:ext>
            </a:extLst>
          </p:cNvPr>
          <p:cNvSpPr txBox="1"/>
          <p:nvPr/>
        </p:nvSpPr>
        <p:spPr>
          <a:xfrm>
            <a:off x="3863958" y="2478769"/>
            <a:ext cx="6597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200" dirty="0">
                <a:latin typeface="Muli" panose="00000500000000000000"/>
                <a:ea typeface="Roboto" pitchFamily="2" charset="0"/>
              </a:rPr>
              <a:t>Train</a:t>
            </a:r>
            <a:br>
              <a:rPr lang="pl-PL" sz="1200" dirty="0">
                <a:latin typeface="Muli" panose="00000500000000000000"/>
                <a:ea typeface="Roboto" pitchFamily="2" charset="0"/>
              </a:rPr>
            </a:br>
            <a:r>
              <a:rPr lang="pl-PL" sz="1200" dirty="0">
                <a:latin typeface="Muli" panose="00000500000000000000"/>
                <a:ea typeface="Roboto" pitchFamily="2" charset="0"/>
              </a:rPr>
              <a:t>model</a:t>
            </a:r>
            <a:endParaRPr lang="en-US" sz="1200" dirty="0">
              <a:latin typeface="Muli" panose="00000500000000000000"/>
              <a:ea typeface="Roboto" pitchFamily="2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84CD31CD-5AF1-4D8D-AF6F-E49E881D9068}"/>
              </a:ext>
            </a:extLst>
          </p:cNvPr>
          <p:cNvSpPr txBox="1"/>
          <p:nvPr/>
        </p:nvSpPr>
        <p:spPr>
          <a:xfrm>
            <a:off x="401136" y="3363804"/>
            <a:ext cx="7458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1200" dirty="0">
                <a:latin typeface="Muli" panose="00000500000000000000"/>
                <a:ea typeface="Roboto" pitchFamily="2" charset="0"/>
              </a:rPr>
              <a:t>Input data</a:t>
            </a:r>
            <a:endParaRPr lang="en-US" sz="1200" dirty="0">
              <a:latin typeface="Muli" panose="00000500000000000000"/>
              <a:ea typeface="Roboto" pitchFamily="2" charset="0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444579D2-A115-4226-899C-A2ADC40727DC}"/>
              </a:ext>
            </a:extLst>
          </p:cNvPr>
          <p:cNvSpPr txBox="1"/>
          <p:nvPr/>
        </p:nvSpPr>
        <p:spPr>
          <a:xfrm>
            <a:off x="1243219" y="3395758"/>
            <a:ext cx="10331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1200" dirty="0" err="1">
                <a:latin typeface="Muli" panose="00000500000000000000"/>
                <a:ea typeface="Roboto" pitchFamily="2" charset="0"/>
              </a:rPr>
              <a:t>Feature</a:t>
            </a:r>
            <a:endParaRPr lang="pl-PL" sz="1200" dirty="0">
              <a:latin typeface="Muli" panose="00000500000000000000"/>
              <a:ea typeface="Roboto" pitchFamily="2" charset="0"/>
            </a:endParaRPr>
          </a:p>
          <a:p>
            <a:pPr algn="ctr"/>
            <a:r>
              <a:rPr lang="pl-PL" sz="1200" dirty="0">
                <a:latin typeface="Muli" panose="00000500000000000000"/>
                <a:ea typeface="Roboto" pitchFamily="2" charset="0"/>
              </a:rPr>
              <a:t>engineering</a:t>
            </a:r>
            <a:endParaRPr lang="en-US" sz="1200" dirty="0">
              <a:latin typeface="Muli" panose="00000500000000000000"/>
              <a:ea typeface="Roboto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1D10C9-0B6A-41D2-A678-FF72DF8E5BE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0522" y="4761841"/>
            <a:ext cx="495028" cy="495028"/>
          </a:xfrm>
          <a:prstGeom prst="rect">
            <a:avLst/>
          </a:prstGeom>
        </p:spPr>
      </p:pic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46B7F8EE-E147-46B0-90BD-138BE5715DB9}"/>
              </a:ext>
            </a:extLst>
          </p:cNvPr>
          <p:cNvCxnSpPr>
            <a:stCxn id="64" idx="2"/>
            <a:endCxn id="4" idx="1"/>
          </p:cNvCxnSpPr>
          <p:nvPr/>
        </p:nvCxnSpPr>
        <p:spPr>
          <a:xfrm rot="16200000" flipH="1">
            <a:off x="5285884" y="3414716"/>
            <a:ext cx="724995" cy="246428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83D4C3B6-9017-40BE-93F9-651BF61E6931}"/>
              </a:ext>
            </a:extLst>
          </p:cNvPr>
          <p:cNvSpPr/>
          <p:nvPr/>
        </p:nvSpPr>
        <p:spPr>
          <a:xfrm>
            <a:off x="7542721" y="1290845"/>
            <a:ext cx="2910627" cy="1391731"/>
          </a:xfrm>
          <a:prstGeom prst="roundRect">
            <a:avLst>
              <a:gd name="adj" fmla="val 7554"/>
            </a:avLst>
          </a:prstGeom>
          <a:noFill/>
          <a:ln w="12700">
            <a:solidFill>
              <a:schemeClr val="bg1">
                <a:lumMod val="6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Graphic 24">
            <a:extLst>
              <a:ext uri="{FF2B5EF4-FFF2-40B4-BE49-F238E27FC236}">
                <a16:creationId xmlns:a16="http://schemas.microsoft.com/office/drawing/2014/main" id="{105CE4DA-A54A-4F9B-9909-E7877546932A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43628" t="25901" r="25484" b="29687"/>
          <a:stretch/>
        </p:blipFill>
        <p:spPr>
          <a:xfrm>
            <a:off x="9343980" y="1674622"/>
            <a:ext cx="514708" cy="571887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E2F01BDF-0573-4245-AB9C-E7F2732316AC}"/>
              </a:ext>
            </a:extLst>
          </p:cNvPr>
          <p:cNvGrpSpPr/>
          <p:nvPr/>
        </p:nvGrpSpPr>
        <p:grpSpPr>
          <a:xfrm>
            <a:off x="8116410" y="1748532"/>
            <a:ext cx="388678" cy="424068"/>
            <a:chOff x="8859824" y="1797540"/>
            <a:chExt cx="1180539" cy="1288030"/>
          </a:xfrm>
        </p:grpSpPr>
        <p:pic>
          <p:nvPicPr>
            <p:cNvPr id="27" name="Graphic 26">
              <a:extLst>
                <a:ext uri="{FF2B5EF4-FFF2-40B4-BE49-F238E27FC236}">
                  <a16:creationId xmlns:a16="http://schemas.microsoft.com/office/drawing/2014/main" id="{F8ABBBA7-B08D-42B2-970E-72C3502968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rcRect l="23919" t="23892" r="32423" b="14465"/>
            <a:stretch/>
          </p:blipFill>
          <p:spPr>
            <a:xfrm>
              <a:off x="8859824" y="1797540"/>
              <a:ext cx="1180539" cy="1288030"/>
            </a:xfrm>
            <a:prstGeom prst="rect">
              <a:avLst/>
            </a:prstGeom>
          </p:spPr>
        </p:pic>
        <p:pic>
          <p:nvPicPr>
            <p:cNvPr id="53" name="Picture 6" descr="Image result for package icon">
              <a:extLst>
                <a:ext uri="{FF2B5EF4-FFF2-40B4-BE49-F238E27FC236}">
                  <a16:creationId xmlns:a16="http://schemas.microsoft.com/office/drawing/2014/main" id="{53513521-4CEC-44A5-9653-4E14718ABF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09025" y="2448839"/>
              <a:ext cx="611744" cy="6117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4C29DBF7-0E5D-41EC-B1B6-6BBAD062D14F}"/>
              </a:ext>
            </a:extLst>
          </p:cNvPr>
          <p:cNvCxnSpPr>
            <a:cxnSpLocks/>
            <a:stCxn id="25" idx="1"/>
            <a:endCxn id="27" idx="3"/>
          </p:cNvCxnSpPr>
          <p:nvPr/>
        </p:nvCxnSpPr>
        <p:spPr>
          <a:xfrm flipH="1">
            <a:off x="8505088" y="1960566"/>
            <a:ext cx="838892" cy="0"/>
          </a:xfrm>
          <a:prstGeom prst="straightConnector1">
            <a:avLst/>
          </a:prstGeom>
          <a:ln w="6350">
            <a:headEnd w="med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F6F027FC-6F7C-4723-9892-C3D2573BCDD3}"/>
              </a:ext>
            </a:extLst>
          </p:cNvPr>
          <p:cNvSpPr txBox="1"/>
          <p:nvPr/>
        </p:nvSpPr>
        <p:spPr>
          <a:xfrm>
            <a:off x="5014629" y="4002951"/>
            <a:ext cx="12501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1200" dirty="0">
                <a:latin typeface="Muli" panose="00000500000000000000"/>
                <a:ea typeface="Roboto" pitchFamily="2" charset="0"/>
              </a:rPr>
              <a:t>Test </a:t>
            </a:r>
            <a:r>
              <a:rPr lang="pl-PL" sz="1200" dirty="0" err="1">
                <a:latin typeface="Muli" panose="00000500000000000000"/>
                <a:ea typeface="Roboto" pitchFamily="2" charset="0"/>
              </a:rPr>
              <a:t>results</a:t>
            </a:r>
            <a:endParaRPr lang="en-US" sz="1200" dirty="0">
              <a:latin typeface="Muli" panose="00000500000000000000"/>
              <a:ea typeface="Roboto" pitchFamily="2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C66503B-91E8-454F-8685-23F6DBAF54CC}"/>
              </a:ext>
            </a:extLst>
          </p:cNvPr>
          <p:cNvSpPr txBox="1"/>
          <p:nvPr/>
        </p:nvSpPr>
        <p:spPr>
          <a:xfrm>
            <a:off x="7726083" y="2220269"/>
            <a:ext cx="12501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1200" dirty="0">
                <a:latin typeface="Muli" panose="00000500000000000000"/>
                <a:ea typeface="Roboto" pitchFamily="2" charset="0"/>
              </a:rPr>
              <a:t>Model hosting</a:t>
            </a:r>
            <a:endParaRPr lang="en-US" sz="1200" dirty="0">
              <a:latin typeface="Muli" panose="00000500000000000000"/>
              <a:ea typeface="Roboto" pitchFamily="2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FFC8EF3-9E5E-488F-8C46-F7610BFDF116}"/>
              </a:ext>
            </a:extLst>
          </p:cNvPr>
          <p:cNvSpPr txBox="1"/>
          <p:nvPr/>
        </p:nvSpPr>
        <p:spPr>
          <a:xfrm>
            <a:off x="8976251" y="3823365"/>
            <a:ext cx="15103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1200" dirty="0">
                <a:latin typeface="Muli" panose="00000500000000000000"/>
                <a:ea typeface="Roboto" pitchFamily="2" charset="0"/>
              </a:rPr>
              <a:t>Web </a:t>
            </a:r>
            <a:r>
              <a:rPr lang="pl-PL" sz="1200" dirty="0" err="1">
                <a:latin typeface="Muli" panose="00000500000000000000"/>
                <a:ea typeface="Roboto" pitchFamily="2" charset="0"/>
              </a:rPr>
              <a:t>application</a:t>
            </a:r>
            <a:r>
              <a:rPr lang="pl-PL" sz="1200" dirty="0">
                <a:latin typeface="Muli" panose="00000500000000000000"/>
                <a:ea typeface="Roboto" pitchFamily="2" charset="0"/>
              </a:rPr>
              <a:t> (</a:t>
            </a:r>
            <a:r>
              <a:rPr lang="pl-PL" sz="1200" dirty="0" err="1">
                <a:latin typeface="Muli" panose="00000500000000000000"/>
                <a:ea typeface="Roboto" pitchFamily="2" charset="0"/>
              </a:rPr>
              <a:t>embedded</a:t>
            </a:r>
            <a:r>
              <a:rPr lang="pl-PL" sz="1200" dirty="0">
                <a:latin typeface="Muli" panose="00000500000000000000"/>
                <a:ea typeface="Roboto" pitchFamily="2" charset="0"/>
              </a:rPr>
              <a:t> model)</a:t>
            </a:r>
            <a:endParaRPr lang="en-US" sz="1200" dirty="0">
              <a:latin typeface="Muli" panose="00000500000000000000"/>
              <a:ea typeface="Roboto" pitchFamily="2" charset="0"/>
            </a:endParaRP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A1EC087E-7F51-430C-8930-FB739EA383CC}"/>
              </a:ext>
            </a:extLst>
          </p:cNvPr>
          <p:cNvGrpSpPr/>
          <p:nvPr/>
        </p:nvGrpSpPr>
        <p:grpSpPr>
          <a:xfrm>
            <a:off x="9349542" y="3306589"/>
            <a:ext cx="514708" cy="571887"/>
            <a:chOff x="9783135" y="3229315"/>
            <a:chExt cx="514708" cy="571887"/>
          </a:xfrm>
        </p:grpSpPr>
        <p:pic>
          <p:nvPicPr>
            <p:cNvPr id="44" name="Graphic 43">
              <a:extLst>
                <a:ext uri="{FF2B5EF4-FFF2-40B4-BE49-F238E27FC236}">
                  <a16:creationId xmlns:a16="http://schemas.microsoft.com/office/drawing/2014/main" id="{A0B2FFAF-0544-4A59-8A7D-AFE785E3A5B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 l="43628" t="25901" r="25484" b="29687"/>
            <a:stretch/>
          </p:blipFill>
          <p:spPr>
            <a:xfrm>
              <a:off x="9783135" y="3229315"/>
              <a:ext cx="514708" cy="571887"/>
            </a:xfrm>
            <a:prstGeom prst="rect">
              <a:avLst/>
            </a:prstGeom>
          </p:spPr>
        </p:pic>
        <p:pic>
          <p:nvPicPr>
            <p:cNvPr id="50" name="Picture 6" descr="Image result for package icon">
              <a:extLst>
                <a:ext uri="{FF2B5EF4-FFF2-40B4-BE49-F238E27FC236}">
                  <a16:creationId xmlns:a16="http://schemas.microsoft.com/office/drawing/2014/main" id="{6C8CF832-0EF6-4365-ABAB-AC9CD5160D8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61569" y="3591935"/>
              <a:ext cx="201409" cy="2014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97CEFA1A-5770-45A7-81A4-9A517D7B4CE5}"/>
              </a:ext>
            </a:extLst>
          </p:cNvPr>
          <p:cNvSpPr/>
          <p:nvPr/>
        </p:nvSpPr>
        <p:spPr>
          <a:xfrm>
            <a:off x="7516347" y="3037440"/>
            <a:ext cx="2966051" cy="1345397"/>
          </a:xfrm>
          <a:prstGeom prst="roundRect">
            <a:avLst>
              <a:gd name="adj" fmla="val 7554"/>
            </a:avLst>
          </a:prstGeom>
          <a:noFill/>
          <a:ln w="12700">
            <a:solidFill>
              <a:schemeClr val="bg1">
                <a:lumMod val="6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B3220AED-CD90-45F3-A9D3-539FA09DC625}"/>
              </a:ext>
            </a:extLst>
          </p:cNvPr>
          <p:cNvCxnSpPr>
            <a:cxnSpLocks/>
            <a:stCxn id="4" idx="0"/>
            <a:endCxn id="44" idx="1"/>
          </p:cNvCxnSpPr>
          <p:nvPr/>
        </p:nvCxnSpPr>
        <p:spPr>
          <a:xfrm rot="5400000" flipH="1" flipV="1">
            <a:off x="7654135" y="3066434"/>
            <a:ext cx="1169308" cy="222150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7E009DE7-66C6-46CF-A32B-7D44D1B53DE0}"/>
              </a:ext>
            </a:extLst>
          </p:cNvPr>
          <p:cNvCxnSpPr>
            <a:cxnSpLocks/>
            <a:stCxn id="4" idx="0"/>
            <a:endCxn id="27" idx="1"/>
          </p:cNvCxnSpPr>
          <p:nvPr/>
        </p:nvCxnSpPr>
        <p:spPr>
          <a:xfrm rot="5400000" flipH="1" flipV="1">
            <a:off x="6221586" y="2867017"/>
            <a:ext cx="2801275" cy="98837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Image result for USERs ICON">
            <a:extLst>
              <a:ext uri="{FF2B5EF4-FFF2-40B4-BE49-F238E27FC236}">
                <a16:creationId xmlns:a16="http://schemas.microsoft.com/office/drawing/2014/main" id="{C629B17A-A2A8-4A9C-9E31-C7640A5DCE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6408" y="1719774"/>
            <a:ext cx="473075" cy="47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D70134C7-973D-41FB-AD6B-6BD31FBEE272}"/>
              </a:ext>
            </a:extLst>
          </p:cNvPr>
          <p:cNvCxnSpPr>
            <a:cxnSpLocks/>
            <a:stCxn id="1026" idx="1"/>
            <a:endCxn id="25" idx="3"/>
          </p:cNvCxnSpPr>
          <p:nvPr/>
        </p:nvCxnSpPr>
        <p:spPr>
          <a:xfrm flipH="1">
            <a:off x="9858688" y="1956312"/>
            <a:ext cx="1117720" cy="4254"/>
          </a:xfrm>
          <a:prstGeom prst="straightConnector1">
            <a:avLst/>
          </a:prstGeom>
          <a:ln w="6350">
            <a:headEnd w="med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4" name="Picture 2" descr="Image result for USERs ICON">
            <a:extLst>
              <a:ext uri="{FF2B5EF4-FFF2-40B4-BE49-F238E27FC236}">
                <a16:creationId xmlns:a16="http://schemas.microsoft.com/office/drawing/2014/main" id="{985CB6AC-CD1A-4C33-8242-65AB83AB29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5473" y="3355994"/>
            <a:ext cx="473075" cy="47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A03BCCFA-1F2D-4710-9691-F08B734E429C}"/>
              </a:ext>
            </a:extLst>
          </p:cNvPr>
          <p:cNvCxnSpPr>
            <a:cxnSpLocks/>
            <a:stCxn id="74" idx="1"/>
            <a:endCxn id="44" idx="3"/>
          </p:cNvCxnSpPr>
          <p:nvPr/>
        </p:nvCxnSpPr>
        <p:spPr>
          <a:xfrm flipH="1">
            <a:off x="9864250" y="3592532"/>
            <a:ext cx="1091223" cy="1"/>
          </a:xfrm>
          <a:prstGeom prst="straightConnector1">
            <a:avLst/>
          </a:prstGeom>
          <a:ln w="6350">
            <a:headEnd w="med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9CD06084-7B17-491A-A329-F8342FF85441}"/>
              </a:ext>
            </a:extLst>
          </p:cNvPr>
          <p:cNvSpPr txBox="1"/>
          <p:nvPr/>
        </p:nvSpPr>
        <p:spPr>
          <a:xfrm>
            <a:off x="6474656" y="5214270"/>
            <a:ext cx="12501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1200" dirty="0">
                <a:latin typeface="Muli" panose="00000500000000000000"/>
                <a:ea typeface="Roboto" pitchFamily="2" charset="0"/>
              </a:rPr>
              <a:t>Model </a:t>
            </a:r>
            <a:r>
              <a:rPr lang="pl-PL" sz="1200" dirty="0" err="1">
                <a:latin typeface="Muli" panose="00000500000000000000"/>
                <a:ea typeface="Roboto" pitchFamily="2" charset="0"/>
              </a:rPr>
              <a:t>storage</a:t>
            </a:r>
            <a:endParaRPr lang="en-US" sz="1200" dirty="0">
              <a:latin typeface="Muli" panose="00000500000000000000"/>
              <a:ea typeface="Roboto" pitchFamily="2" charset="0"/>
            </a:endParaRPr>
          </a:p>
        </p:txBody>
      </p:sp>
      <p:sp>
        <p:nvSpPr>
          <p:cNvPr id="80" name="Content Placeholder 1">
            <a:extLst>
              <a:ext uri="{FF2B5EF4-FFF2-40B4-BE49-F238E27FC236}">
                <a16:creationId xmlns:a16="http://schemas.microsoft.com/office/drawing/2014/main" id="{ECCD6E03-F037-4CA4-9CF4-F3233306C222}"/>
              </a:ext>
            </a:extLst>
          </p:cNvPr>
          <p:cNvSpPr txBox="1">
            <a:spLocks/>
          </p:cNvSpPr>
          <p:nvPr/>
        </p:nvSpPr>
        <p:spPr>
          <a:xfrm>
            <a:off x="9177270" y="5237977"/>
            <a:ext cx="2176530" cy="9401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Muli"/>
                <a:ea typeface="Roboto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Muli"/>
                <a:ea typeface="Roboto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uli"/>
                <a:ea typeface="Roboto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uli"/>
                <a:ea typeface="Roboto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uli"/>
                <a:ea typeface="Roboto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pl-PL" sz="1200" dirty="0"/>
              <a:t>Notes:</a:t>
            </a:r>
          </a:p>
          <a:p>
            <a:pPr marL="0">
              <a:spcBef>
                <a:spcPts val="0"/>
              </a:spcBef>
            </a:pPr>
            <a:r>
              <a:rPr lang="pl-PL" sz="1200" dirty="0" err="1"/>
              <a:t>Containers</a:t>
            </a:r>
            <a:endParaRPr lang="pl-PL" sz="1200" dirty="0"/>
          </a:p>
          <a:p>
            <a:pPr marL="0">
              <a:spcBef>
                <a:spcPts val="0"/>
              </a:spcBef>
            </a:pPr>
            <a:r>
              <a:rPr lang="pl-PL" sz="1200" dirty="0" err="1"/>
              <a:t>Scalability</a:t>
            </a:r>
            <a:endParaRPr lang="pl-PL" sz="1200" dirty="0"/>
          </a:p>
          <a:p>
            <a:pPr marL="0">
              <a:spcBef>
                <a:spcPts val="0"/>
              </a:spcBef>
            </a:pPr>
            <a:r>
              <a:rPr lang="pl-PL" sz="1200" dirty="0" err="1"/>
              <a:t>Versioning</a:t>
            </a:r>
            <a:endParaRPr lang="pl-PL" sz="1200" dirty="0"/>
          </a:p>
          <a:p>
            <a:pPr marL="0">
              <a:spcBef>
                <a:spcPts val="0"/>
              </a:spcBef>
            </a:pPr>
            <a:endParaRPr lang="en-US" sz="1200" dirty="0"/>
          </a:p>
        </p:txBody>
      </p:sp>
      <p:pic>
        <p:nvPicPr>
          <p:cNvPr id="81" name="Picture 6" descr="Image result for package icon">
            <a:extLst>
              <a:ext uri="{FF2B5EF4-FFF2-40B4-BE49-F238E27FC236}">
                <a16:creationId xmlns:a16="http://schemas.microsoft.com/office/drawing/2014/main" id="{E296040F-F817-4791-8477-E0EB1E56C9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5912" y="5047923"/>
            <a:ext cx="245249" cy="245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36817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220938D-2526-425A-9CCC-B5CFFCE1974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noProof="0" dirty="0"/>
              <a:t>Types of algorithms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A2368854-A06A-492A-B73A-217692B5524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A060082-D215-4FA6-9456-25D8E933701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3198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9C7C3F5-8F24-405E-AAFE-76ED831895AD}"/>
              </a:ext>
            </a:extLst>
          </p:cNvPr>
          <p:cNvGraphicFramePr>
            <a:graphicFrameLocks noGrp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val="386336286"/>
              </p:ext>
            </p:extLst>
          </p:nvPr>
        </p:nvGraphicFramePr>
        <p:xfrm>
          <a:off x="838200" y="1137104"/>
          <a:ext cx="10515600" cy="47575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27470D2B-DB5B-4BE9-812C-C1141D3CD5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err="1"/>
              <a:t>ALgorithms</a:t>
            </a:r>
            <a:endParaRPr lang="en-US" noProof="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F89849-E569-4ED7-9DA5-1E1040FD3E68}"/>
              </a:ext>
            </a:extLst>
          </p:cNvPr>
          <p:cNvSpPr txBox="1"/>
          <p:nvPr/>
        </p:nvSpPr>
        <p:spPr>
          <a:xfrm>
            <a:off x="8686801" y="1724594"/>
            <a:ext cx="4031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 err="1"/>
              <a:t>Learn</a:t>
            </a:r>
            <a:r>
              <a:rPr lang="pl-PL" dirty="0"/>
              <a:t> </a:t>
            </a:r>
            <a:r>
              <a:rPr lang="pl-PL" dirty="0" err="1"/>
              <a:t>based</a:t>
            </a:r>
            <a:r>
              <a:rPr lang="pl-PL" dirty="0"/>
              <a:t> on </a:t>
            </a:r>
            <a:r>
              <a:rPr lang="pl-PL" dirty="0" err="1"/>
              <a:t>examples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D128C63-8B56-4F30-97A3-CD9A6FC6D17C}"/>
              </a:ext>
            </a:extLst>
          </p:cNvPr>
          <p:cNvSpPr txBox="1"/>
          <p:nvPr/>
        </p:nvSpPr>
        <p:spPr>
          <a:xfrm>
            <a:off x="224843" y="1586095"/>
            <a:ext cx="30673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l-PL" dirty="0" err="1"/>
              <a:t>Learn</a:t>
            </a:r>
            <a:r>
              <a:rPr lang="pl-PL" dirty="0"/>
              <a:t> </a:t>
            </a:r>
            <a:r>
              <a:rPr lang="pl-PL" dirty="0" err="1"/>
              <a:t>without</a:t>
            </a:r>
            <a:r>
              <a:rPr lang="pl-PL" dirty="0"/>
              <a:t> </a:t>
            </a:r>
            <a:r>
              <a:rPr lang="pl-PL" dirty="0" err="1"/>
              <a:t>examples</a:t>
            </a:r>
            <a:br>
              <a:rPr lang="pl-PL" dirty="0"/>
            </a:br>
            <a:r>
              <a:rPr lang="pl-PL" dirty="0"/>
              <a:t>(</a:t>
            </a:r>
            <a:r>
              <a:rPr lang="pl-PL" dirty="0" err="1"/>
              <a:t>based</a:t>
            </a:r>
            <a:r>
              <a:rPr lang="pl-PL" dirty="0"/>
              <a:t> on data)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96F547-0B45-48BD-BD66-56D98A63C269}"/>
              </a:ext>
            </a:extLst>
          </p:cNvPr>
          <p:cNvSpPr txBox="1"/>
          <p:nvPr/>
        </p:nvSpPr>
        <p:spPr>
          <a:xfrm>
            <a:off x="7265218" y="5143135"/>
            <a:ext cx="3393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 err="1"/>
              <a:t>Learn</a:t>
            </a:r>
            <a:r>
              <a:rPr lang="pl-PL" dirty="0"/>
              <a:t> by </a:t>
            </a:r>
            <a:r>
              <a:rPr lang="pl-PL" dirty="0" err="1"/>
              <a:t>punishment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70690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1BC9B9-FFA4-4A0F-8D52-F5DB3DB02EE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noProof="0" dirty="0"/>
              <a:t>Classification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55BD3ED0-DB1C-4565-B4CC-CBBAFC1E85D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580FC16-AE7B-4CBD-84DE-79AC8661D1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0474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FCD026EE-D94F-4D01-A106-18CCB45494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245178" y="527957"/>
            <a:ext cx="7640553" cy="546534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71302F8-04D4-4314-AA8F-1FD6F0EB8661}"/>
              </a:ext>
            </a:extLst>
          </p:cNvPr>
          <p:cNvSpPr/>
          <p:nvPr/>
        </p:nvSpPr>
        <p:spPr>
          <a:xfrm>
            <a:off x="2988129" y="315686"/>
            <a:ext cx="3048000" cy="14423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84C6412-6BEC-4F5C-A417-64F74D990249}"/>
              </a:ext>
            </a:extLst>
          </p:cNvPr>
          <p:cNvSpPr/>
          <p:nvPr/>
        </p:nvSpPr>
        <p:spPr>
          <a:xfrm rot="3725489">
            <a:off x="1537073" y="2066868"/>
            <a:ext cx="3048000" cy="20971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4406026-9FE9-473C-81EF-50C757EA601C}"/>
              </a:ext>
            </a:extLst>
          </p:cNvPr>
          <p:cNvSpPr/>
          <p:nvPr/>
        </p:nvSpPr>
        <p:spPr>
          <a:xfrm>
            <a:off x="1803773" y="3171768"/>
            <a:ext cx="3048000" cy="7307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1DB7A0F-8B75-45CA-8B80-5E68F65904E1}"/>
              </a:ext>
            </a:extLst>
          </p:cNvPr>
          <p:cNvSpPr/>
          <p:nvPr/>
        </p:nvSpPr>
        <p:spPr>
          <a:xfrm rot="19614392">
            <a:off x="6529605" y="4082276"/>
            <a:ext cx="1098075" cy="7173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725A364-85F1-4CED-B068-F1DABE5854C8}"/>
              </a:ext>
            </a:extLst>
          </p:cNvPr>
          <p:cNvSpPr/>
          <p:nvPr/>
        </p:nvSpPr>
        <p:spPr>
          <a:xfrm rot="1921289">
            <a:off x="6556820" y="5147700"/>
            <a:ext cx="1098075" cy="7173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1BC4E23-8338-4FBB-89D7-C6805F9BA211}"/>
              </a:ext>
            </a:extLst>
          </p:cNvPr>
          <p:cNvSpPr/>
          <p:nvPr/>
        </p:nvSpPr>
        <p:spPr>
          <a:xfrm>
            <a:off x="5691323" y="5612861"/>
            <a:ext cx="1417048" cy="4778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037BE40-0D76-4984-A7FF-87A69FA2128F}"/>
              </a:ext>
            </a:extLst>
          </p:cNvPr>
          <p:cNvSpPr/>
          <p:nvPr/>
        </p:nvSpPr>
        <p:spPr>
          <a:xfrm rot="3494687">
            <a:off x="4310514" y="4863686"/>
            <a:ext cx="1098075" cy="14328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78DEA19-314D-43A9-8D4C-3771123197BE}"/>
              </a:ext>
            </a:extLst>
          </p:cNvPr>
          <p:cNvSpPr/>
          <p:nvPr/>
        </p:nvSpPr>
        <p:spPr>
          <a:xfrm rot="1919090">
            <a:off x="4225535" y="3899108"/>
            <a:ext cx="1341093" cy="10959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B7ECD7E-92E3-40AA-8F13-6C93CC6B2667}"/>
              </a:ext>
            </a:extLst>
          </p:cNvPr>
          <p:cNvSpPr/>
          <p:nvPr/>
        </p:nvSpPr>
        <p:spPr>
          <a:xfrm rot="17983780">
            <a:off x="7639411" y="2094648"/>
            <a:ext cx="2870603" cy="22145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C293162-2534-4B71-BA94-766FF95AB0E0}"/>
              </a:ext>
            </a:extLst>
          </p:cNvPr>
          <p:cNvSpPr/>
          <p:nvPr/>
        </p:nvSpPr>
        <p:spPr>
          <a:xfrm>
            <a:off x="7176769" y="2998215"/>
            <a:ext cx="2016218" cy="8424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3A08E71-2813-4EB6-B1AA-529F3DC7E0A8}"/>
              </a:ext>
            </a:extLst>
          </p:cNvPr>
          <p:cNvSpPr/>
          <p:nvPr/>
        </p:nvSpPr>
        <p:spPr>
          <a:xfrm rot="16200000">
            <a:off x="8559984" y="466456"/>
            <a:ext cx="451758" cy="1598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B9B3EC5-2373-45C2-A36B-7D864AB20136}"/>
              </a:ext>
            </a:extLst>
          </p:cNvPr>
          <p:cNvSpPr/>
          <p:nvPr/>
        </p:nvSpPr>
        <p:spPr>
          <a:xfrm rot="12727277">
            <a:off x="7795845" y="298389"/>
            <a:ext cx="1369954" cy="9838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3FF1C1B-96EE-4D32-843B-5381046415A3}"/>
              </a:ext>
            </a:extLst>
          </p:cNvPr>
          <p:cNvSpPr/>
          <p:nvPr/>
        </p:nvSpPr>
        <p:spPr>
          <a:xfrm rot="9153038">
            <a:off x="6197145" y="78255"/>
            <a:ext cx="1617387" cy="9838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6D1DCD3-A956-4346-8EB7-3EDACC3EAB51}"/>
              </a:ext>
            </a:extLst>
          </p:cNvPr>
          <p:cNvSpPr/>
          <p:nvPr/>
        </p:nvSpPr>
        <p:spPr>
          <a:xfrm rot="10800000">
            <a:off x="5810746" y="740087"/>
            <a:ext cx="1369954" cy="9838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061750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00FAEAD-B1E6-47F9-9434-05FDBC8205C7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942"/>
          <a:stretch/>
        </p:blipFill>
        <p:spPr>
          <a:xfrm>
            <a:off x="6415381" y="1873871"/>
            <a:ext cx="3633956" cy="2906186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4F7DC26D-A432-4167-BD55-9E8D146BA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Classification – returns a Class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0C0E2A2-0F61-4089-9327-5C489679A8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8771845"/>
              </p:ext>
            </p:extLst>
          </p:nvPr>
        </p:nvGraphicFramePr>
        <p:xfrm>
          <a:off x="1366825" y="2093464"/>
          <a:ext cx="3454368" cy="140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0674">
                  <a:extLst>
                    <a:ext uri="{9D8B030D-6E8A-4147-A177-3AD203B41FA5}">
                      <a16:colId xmlns:a16="http://schemas.microsoft.com/office/drawing/2014/main" val="778213340"/>
                    </a:ext>
                  </a:extLst>
                </a:gridCol>
                <a:gridCol w="555842">
                  <a:extLst>
                    <a:ext uri="{9D8B030D-6E8A-4147-A177-3AD203B41FA5}">
                      <a16:colId xmlns:a16="http://schemas.microsoft.com/office/drawing/2014/main" val="2334195025"/>
                    </a:ext>
                  </a:extLst>
                </a:gridCol>
                <a:gridCol w="491376">
                  <a:extLst>
                    <a:ext uri="{9D8B030D-6E8A-4147-A177-3AD203B41FA5}">
                      <a16:colId xmlns:a16="http://schemas.microsoft.com/office/drawing/2014/main" val="3206653136"/>
                    </a:ext>
                  </a:extLst>
                </a:gridCol>
                <a:gridCol w="559846">
                  <a:extLst>
                    <a:ext uri="{9D8B030D-6E8A-4147-A177-3AD203B41FA5}">
                      <a16:colId xmlns:a16="http://schemas.microsoft.com/office/drawing/2014/main" val="3141256827"/>
                    </a:ext>
                  </a:extLst>
                </a:gridCol>
                <a:gridCol w="624287">
                  <a:extLst>
                    <a:ext uri="{9D8B030D-6E8A-4147-A177-3AD203B41FA5}">
                      <a16:colId xmlns:a16="http://schemas.microsoft.com/office/drawing/2014/main" val="4284664771"/>
                    </a:ext>
                  </a:extLst>
                </a:gridCol>
                <a:gridCol w="632343">
                  <a:extLst>
                    <a:ext uri="{9D8B030D-6E8A-4147-A177-3AD203B41FA5}">
                      <a16:colId xmlns:a16="http://schemas.microsoft.com/office/drawing/2014/main" val="3908578313"/>
                    </a:ext>
                  </a:extLst>
                </a:gridCol>
              </a:tblGrid>
              <a:tr h="295614">
                <a:tc>
                  <a:txBody>
                    <a:bodyPr/>
                    <a:lstStyle/>
                    <a:p>
                      <a:r>
                        <a:rPr lang="pl-PL" sz="800" dirty="0"/>
                        <a:t>City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800" dirty="0" err="1"/>
                        <a:t>Income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800" dirty="0" err="1"/>
                        <a:t>Spouse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800" dirty="0" err="1"/>
                        <a:t>Children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800" dirty="0" err="1"/>
                        <a:t>Loan</a:t>
                      </a:r>
                      <a:r>
                        <a:rPr lang="pl-PL" sz="800" dirty="0"/>
                        <a:t> </a:t>
                      </a:r>
                      <a:r>
                        <a:rPr lang="pl-PL" sz="800" dirty="0" err="1"/>
                        <a:t>value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800" dirty="0" err="1"/>
                        <a:t>Decision</a:t>
                      </a:r>
                      <a:endParaRPr lang="en-US" sz="8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3238030"/>
                  </a:ext>
                </a:extLst>
              </a:tr>
              <a:tr h="188118">
                <a:tc>
                  <a:txBody>
                    <a:bodyPr/>
                    <a:lstStyle/>
                    <a:p>
                      <a:r>
                        <a:rPr lang="pl-PL" sz="800" dirty="0"/>
                        <a:t>John 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800" dirty="0"/>
                        <a:t>$95k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800" dirty="0" err="1"/>
                        <a:t>Yes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800" dirty="0"/>
                        <a:t>2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800" dirty="0"/>
                        <a:t>$250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800" dirty="0" err="1"/>
                        <a:t>Yes</a:t>
                      </a:r>
                      <a:endParaRPr lang="en-US" sz="800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0088765"/>
                  </a:ext>
                </a:extLst>
              </a:tr>
              <a:tr h="188118">
                <a:tc>
                  <a:txBody>
                    <a:bodyPr/>
                    <a:lstStyle/>
                    <a:p>
                      <a:r>
                        <a:rPr lang="pl-PL" sz="800" dirty="0"/>
                        <a:t>Peter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800" dirty="0"/>
                        <a:t>$140k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800" dirty="0"/>
                        <a:t>No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800" dirty="0"/>
                        <a:t>0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800" dirty="0"/>
                        <a:t>$210k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800" dirty="0" err="1"/>
                        <a:t>Yes</a:t>
                      </a:r>
                      <a:endParaRPr lang="en-US" sz="800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9480309"/>
                  </a:ext>
                </a:extLst>
              </a:tr>
              <a:tr h="188118">
                <a:tc>
                  <a:txBody>
                    <a:bodyPr/>
                    <a:lstStyle/>
                    <a:p>
                      <a:r>
                        <a:rPr lang="pl-PL" sz="800" dirty="0"/>
                        <a:t>Sam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800" dirty="0"/>
                        <a:t>$32k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800" dirty="0" err="1"/>
                        <a:t>Yes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800" dirty="0"/>
                        <a:t>1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800" dirty="0"/>
                        <a:t>$20k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800" dirty="0"/>
                        <a:t>No</a:t>
                      </a:r>
                      <a:endParaRPr lang="en-US" sz="800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2762502"/>
                  </a:ext>
                </a:extLst>
              </a:tr>
              <a:tr h="188118">
                <a:tc>
                  <a:txBody>
                    <a:bodyPr/>
                    <a:lstStyle/>
                    <a:p>
                      <a:r>
                        <a:rPr lang="pl-PL" sz="800" dirty="0"/>
                        <a:t>Anna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800" dirty="0"/>
                        <a:t>$110k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800" dirty="0"/>
                        <a:t>No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800" dirty="0"/>
                        <a:t>1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800" dirty="0"/>
                        <a:t>$750k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800" dirty="0"/>
                        <a:t>YES</a:t>
                      </a:r>
                      <a:endParaRPr lang="en-US" sz="800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0032566"/>
                  </a:ext>
                </a:extLst>
              </a:tr>
              <a:tr h="188118">
                <a:tc>
                  <a:txBody>
                    <a:bodyPr/>
                    <a:lstStyle/>
                    <a:p>
                      <a:r>
                        <a:rPr lang="pl-PL" sz="800" dirty="0"/>
                        <a:t>..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800" dirty="0"/>
                        <a:t>..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800" dirty="0"/>
                        <a:t>..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800" dirty="0"/>
                        <a:t>..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800" dirty="0"/>
                        <a:t>..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800" dirty="0"/>
                        <a:t>..</a:t>
                      </a:r>
                      <a:endParaRPr lang="en-US" sz="800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66763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0466580-2949-4AA0-AF23-EE0CA632C8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0474521"/>
              </p:ext>
            </p:extLst>
          </p:nvPr>
        </p:nvGraphicFramePr>
        <p:xfrm>
          <a:off x="1350012" y="3725621"/>
          <a:ext cx="3487993" cy="5062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6425">
                  <a:extLst>
                    <a:ext uri="{9D8B030D-6E8A-4147-A177-3AD203B41FA5}">
                      <a16:colId xmlns:a16="http://schemas.microsoft.com/office/drawing/2014/main" val="778213340"/>
                    </a:ext>
                  </a:extLst>
                </a:gridCol>
                <a:gridCol w="551491">
                  <a:extLst>
                    <a:ext uri="{9D8B030D-6E8A-4147-A177-3AD203B41FA5}">
                      <a16:colId xmlns:a16="http://schemas.microsoft.com/office/drawing/2014/main" val="2334195025"/>
                    </a:ext>
                  </a:extLst>
                </a:gridCol>
                <a:gridCol w="486697">
                  <a:extLst>
                    <a:ext uri="{9D8B030D-6E8A-4147-A177-3AD203B41FA5}">
                      <a16:colId xmlns:a16="http://schemas.microsoft.com/office/drawing/2014/main" val="3206653136"/>
                    </a:ext>
                  </a:extLst>
                </a:gridCol>
                <a:gridCol w="599768">
                  <a:extLst>
                    <a:ext uri="{9D8B030D-6E8A-4147-A177-3AD203B41FA5}">
                      <a16:colId xmlns:a16="http://schemas.microsoft.com/office/drawing/2014/main" val="3141256827"/>
                    </a:ext>
                  </a:extLst>
                </a:gridCol>
                <a:gridCol w="701531">
                  <a:extLst>
                    <a:ext uri="{9D8B030D-6E8A-4147-A177-3AD203B41FA5}">
                      <a16:colId xmlns:a16="http://schemas.microsoft.com/office/drawing/2014/main" val="4284664771"/>
                    </a:ext>
                  </a:extLst>
                </a:gridCol>
                <a:gridCol w="552081">
                  <a:extLst>
                    <a:ext uri="{9D8B030D-6E8A-4147-A177-3AD203B41FA5}">
                      <a16:colId xmlns:a16="http://schemas.microsoft.com/office/drawing/2014/main" val="3908578313"/>
                    </a:ext>
                  </a:extLst>
                </a:gridCol>
              </a:tblGrid>
              <a:tr h="292857">
                <a:tc>
                  <a:txBody>
                    <a:bodyPr/>
                    <a:lstStyle/>
                    <a:p>
                      <a:r>
                        <a:rPr lang="pl-PL" sz="800" dirty="0"/>
                        <a:t>City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800" dirty="0" err="1"/>
                        <a:t>Income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800" dirty="0" err="1"/>
                        <a:t>Spouse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800" dirty="0" err="1"/>
                        <a:t>Children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800" dirty="0" err="1"/>
                        <a:t>Loan</a:t>
                      </a:r>
                      <a:r>
                        <a:rPr lang="pl-PL" sz="800" dirty="0"/>
                        <a:t> </a:t>
                      </a:r>
                      <a:r>
                        <a:rPr lang="pl-PL" sz="800" dirty="0" err="1"/>
                        <a:t>value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800" dirty="0" err="1"/>
                        <a:t>Decision</a:t>
                      </a:r>
                      <a:endParaRPr lang="en-US" sz="8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3238030"/>
                  </a:ext>
                </a:extLst>
              </a:tr>
              <a:tr h="180219">
                <a:tc>
                  <a:txBody>
                    <a:bodyPr/>
                    <a:lstStyle/>
                    <a:p>
                      <a:r>
                        <a:rPr lang="pl-PL" sz="800" dirty="0" err="1"/>
                        <a:t>Kate</a:t>
                      </a:r>
                      <a:r>
                        <a:rPr lang="pl-PL" sz="800" dirty="0"/>
                        <a:t> 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800" dirty="0"/>
                        <a:t>$150k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800" dirty="0" err="1"/>
                        <a:t>Yes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800" dirty="0"/>
                        <a:t>1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800" dirty="0"/>
                        <a:t>$650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800" dirty="0"/>
                        <a:t>?</a:t>
                      </a:r>
                      <a:endParaRPr lang="en-US" sz="800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00887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6505951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00FAEAD-B1E6-47F9-9434-05FDBC8205C7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942"/>
          <a:stretch/>
        </p:blipFill>
        <p:spPr>
          <a:xfrm>
            <a:off x="859872" y="1786787"/>
            <a:ext cx="3278513" cy="2621927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4F7DC26D-A432-4167-BD55-9E8D146BA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Classification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D4E5BBD-BB57-4508-B6ED-229CCDEC53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8400" y="1856792"/>
            <a:ext cx="3131984" cy="2508379"/>
          </a:xfrm>
          <a:prstGeom prst="rect">
            <a:avLst/>
          </a:prstGeom>
        </p:spPr>
      </p:pic>
      <p:pic>
        <p:nvPicPr>
          <p:cNvPr id="11" name="Picture 10" descr="A close up of a map&#10;&#10;Description generated with high confidence">
            <a:extLst>
              <a:ext uri="{FF2B5EF4-FFF2-40B4-BE49-F238E27FC236}">
                <a16:creationId xmlns:a16="http://schemas.microsoft.com/office/drawing/2014/main" id="{11C47A7D-64FC-4C47-9B57-86F36AA40DC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300"/>
          <a:stretch/>
        </p:blipFill>
        <p:spPr>
          <a:xfrm>
            <a:off x="8336606" y="1786787"/>
            <a:ext cx="3503986" cy="262192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447A505-EB68-40CE-8EBB-6E4708CC9096}"/>
              </a:ext>
            </a:extLst>
          </p:cNvPr>
          <p:cNvSpPr txBox="1"/>
          <p:nvPr/>
        </p:nvSpPr>
        <p:spPr>
          <a:xfrm>
            <a:off x="1143000" y="4501243"/>
            <a:ext cx="29953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dirty="0" err="1">
                <a:latin typeface="Muli"/>
                <a:ea typeface="Roboto" pitchFamily="2" charset="0"/>
              </a:rPr>
              <a:t>Decision</a:t>
            </a:r>
            <a:r>
              <a:rPr lang="pl-PL" dirty="0">
                <a:latin typeface="Muli"/>
                <a:ea typeface="Roboto" pitchFamily="2" charset="0"/>
              </a:rPr>
              <a:t> </a:t>
            </a:r>
            <a:r>
              <a:rPr lang="pl-PL" dirty="0" err="1">
                <a:latin typeface="Muli"/>
                <a:ea typeface="Roboto" pitchFamily="2" charset="0"/>
              </a:rPr>
              <a:t>trees</a:t>
            </a:r>
            <a:br>
              <a:rPr lang="pl-PL" dirty="0">
                <a:latin typeface="Muli"/>
                <a:ea typeface="Roboto" pitchFamily="2" charset="0"/>
              </a:rPr>
            </a:br>
            <a:r>
              <a:rPr lang="pl-PL" dirty="0" err="1">
                <a:latin typeface="Muli"/>
                <a:ea typeface="Roboto" pitchFamily="2" charset="0"/>
              </a:rPr>
              <a:t>Random</a:t>
            </a:r>
            <a:r>
              <a:rPr lang="pl-PL" dirty="0">
                <a:latin typeface="Muli"/>
                <a:ea typeface="Roboto" pitchFamily="2" charset="0"/>
              </a:rPr>
              <a:t> </a:t>
            </a:r>
            <a:r>
              <a:rPr lang="pl-PL" dirty="0" err="1">
                <a:latin typeface="Muli"/>
                <a:ea typeface="Roboto" pitchFamily="2" charset="0"/>
              </a:rPr>
              <a:t>forest</a:t>
            </a:r>
            <a:endParaRPr lang="en-US" dirty="0">
              <a:latin typeface="Muli"/>
              <a:ea typeface="Roboto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4C4EB77-C0F7-4021-B60B-523482F9B8DF}"/>
              </a:ext>
            </a:extLst>
          </p:cNvPr>
          <p:cNvSpPr txBox="1"/>
          <p:nvPr/>
        </p:nvSpPr>
        <p:spPr>
          <a:xfrm>
            <a:off x="4608400" y="4501243"/>
            <a:ext cx="29953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dirty="0" err="1">
                <a:latin typeface="Muli"/>
                <a:ea typeface="Roboto" pitchFamily="2" charset="0"/>
              </a:rPr>
              <a:t>Linear</a:t>
            </a:r>
            <a:r>
              <a:rPr lang="pl-PL" dirty="0">
                <a:latin typeface="Muli"/>
                <a:ea typeface="Roboto" pitchFamily="2" charset="0"/>
              </a:rPr>
              <a:t> </a:t>
            </a:r>
            <a:r>
              <a:rPr lang="pl-PL" dirty="0" err="1">
                <a:latin typeface="Muli"/>
                <a:ea typeface="Roboto" pitchFamily="2" charset="0"/>
              </a:rPr>
              <a:t>classifier</a:t>
            </a:r>
            <a:endParaRPr lang="pl-PL" dirty="0">
              <a:latin typeface="Muli"/>
              <a:ea typeface="Roboto" pitchFamily="2" charset="0"/>
            </a:endParaRPr>
          </a:p>
          <a:p>
            <a:pPr algn="ctr"/>
            <a:r>
              <a:rPr lang="pl-PL" dirty="0" err="1">
                <a:latin typeface="Muli"/>
                <a:ea typeface="Roboto" pitchFamily="2" charset="0"/>
              </a:rPr>
              <a:t>Logistic</a:t>
            </a:r>
            <a:r>
              <a:rPr lang="pl-PL" dirty="0">
                <a:latin typeface="Muli"/>
                <a:ea typeface="Roboto" pitchFamily="2" charset="0"/>
              </a:rPr>
              <a:t> </a:t>
            </a:r>
            <a:r>
              <a:rPr lang="pl-PL" dirty="0" err="1">
                <a:latin typeface="Muli"/>
                <a:ea typeface="Roboto" pitchFamily="2" charset="0"/>
              </a:rPr>
              <a:t>classifier</a:t>
            </a:r>
            <a:endParaRPr lang="en-US" dirty="0">
              <a:latin typeface="Muli"/>
              <a:ea typeface="Roboto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D21B655-9CD2-4791-9F1D-AA8C7600B643}"/>
              </a:ext>
            </a:extLst>
          </p:cNvPr>
          <p:cNvSpPr txBox="1"/>
          <p:nvPr/>
        </p:nvSpPr>
        <p:spPr>
          <a:xfrm>
            <a:off x="8706871" y="4501243"/>
            <a:ext cx="2995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dirty="0" err="1">
                <a:latin typeface="Muli"/>
                <a:ea typeface="Roboto" pitchFamily="2" charset="0"/>
              </a:rPr>
              <a:t>Neural</a:t>
            </a:r>
            <a:r>
              <a:rPr lang="pl-PL" dirty="0">
                <a:latin typeface="Muli"/>
                <a:ea typeface="Roboto" pitchFamily="2" charset="0"/>
              </a:rPr>
              <a:t> networks</a:t>
            </a:r>
            <a:endParaRPr lang="en-US" dirty="0">
              <a:latin typeface="Muli"/>
              <a:ea typeface="Robot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50000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FCD026EE-D94F-4D01-A106-18CCB45494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245178" y="527957"/>
            <a:ext cx="7640553" cy="546534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71302F8-04D4-4314-AA8F-1FD6F0EB8661}"/>
              </a:ext>
            </a:extLst>
          </p:cNvPr>
          <p:cNvSpPr/>
          <p:nvPr/>
        </p:nvSpPr>
        <p:spPr>
          <a:xfrm>
            <a:off x="2988129" y="315686"/>
            <a:ext cx="3048000" cy="14423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84C6412-6BEC-4F5C-A417-64F74D990249}"/>
              </a:ext>
            </a:extLst>
          </p:cNvPr>
          <p:cNvSpPr/>
          <p:nvPr/>
        </p:nvSpPr>
        <p:spPr>
          <a:xfrm rot="3725489">
            <a:off x="1537073" y="2066868"/>
            <a:ext cx="3048000" cy="20971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4406026-9FE9-473C-81EF-50C757EA601C}"/>
              </a:ext>
            </a:extLst>
          </p:cNvPr>
          <p:cNvSpPr/>
          <p:nvPr/>
        </p:nvSpPr>
        <p:spPr>
          <a:xfrm>
            <a:off x="1803773" y="3171768"/>
            <a:ext cx="3048000" cy="7307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1DB7A0F-8B75-45CA-8B80-5E68F65904E1}"/>
              </a:ext>
            </a:extLst>
          </p:cNvPr>
          <p:cNvSpPr/>
          <p:nvPr/>
        </p:nvSpPr>
        <p:spPr>
          <a:xfrm rot="19614392">
            <a:off x="6529605" y="4082276"/>
            <a:ext cx="1098075" cy="7173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725A364-85F1-4CED-B068-F1DABE5854C8}"/>
              </a:ext>
            </a:extLst>
          </p:cNvPr>
          <p:cNvSpPr/>
          <p:nvPr/>
        </p:nvSpPr>
        <p:spPr>
          <a:xfrm rot="1921289">
            <a:off x="6556820" y="5147700"/>
            <a:ext cx="1098075" cy="7173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1BC4E23-8338-4FBB-89D7-C6805F9BA211}"/>
              </a:ext>
            </a:extLst>
          </p:cNvPr>
          <p:cNvSpPr/>
          <p:nvPr/>
        </p:nvSpPr>
        <p:spPr>
          <a:xfrm>
            <a:off x="5691323" y="5612861"/>
            <a:ext cx="1417048" cy="4778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037BE40-0D76-4984-A7FF-87A69FA2128F}"/>
              </a:ext>
            </a:extLst>
          </p:cNvPr>
          <p:cNvSpPr/>
          <p:nvPr/>
        </p:nvSpPr>
        <p:spPr>
          <a:xfrm rot="3494687">
            <a:off x="4310514" y="4863686"/>
            <a:ext cx="1098075" cy="14328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78DEA19-314D-43A9-8D4C-3771123197BE}"/>
              </a:ext>
            </a:extLst>
          </p:cNvPr>
          <p:cNvSpPr/>
          <p:nvPr/>
        </p:nvSpPr>
        <p:spPr>
          <a:xfrm rot="1919090">
            <a:off x="4225535" y="3899108"/>
            <a:ext cx="1341093" cy="10959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B7ECD7E-92E3-40AA-8F13-6C93CC6B2667}"/>
              </a:ext>
            </a:extLst>
          </p:cNvPr>
          <p:cNvSpPr/>
          <p:nvPr/>
        </p:nvSpPr>
        <p:spPr>
          <a:xfrm rot="17983780">
            <a:off x="7639411" y="2094648"/>
            <a:ext cx="2870603" cy="22145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C293162-2534-4B71-BA94-766FF95AB0E0}"/>
              </a:ext>
            </a:extLst>
          </p:cNvPr>
          <p:cNvSpPr/>
          <p:nvPr/>
        </p:nvSpPr>
        <p:spPr>
          <a:xfrm>
            <a:off x="7176769" y="2998215"/>
            <a:ext cx="2016218" cy="8424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79889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95A05-9835-441D-88B5-2B533227224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noProof="0" dirty="0"/>
              <a:t>Intro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609A085-13D3-438C-B8C3-F7E3FFF68A8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F65D54-DFF7-411E-910A-C17C1BE9CAC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977574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3000"/>
                <a:satMod val="150000"/>
                <a:shade val="98000"/>
                <a:lumMod val="102000"/>
              </a:schemeClr>
            </a:gs>
            <a:gs pos="50000">
              <a:schemeClr val="bg1">
                <a:tint val="98000"/>
                <a:satMod val="130000"/>
                <a:shade val="90000"/>
                <a:lumMod val="103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A2509F26-B5DC-4BA7-B476-4CB044237A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B103EB1-B135-4526-B883-33228FC27F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80000">
            <a:off x="815340" y="683404"/>
            <a:ext cx="10561320" cy="5404104"/>
          </a:xfrm>
          <a:prstGeom prst="rect">
            <a:avLst/>
          </a:prstGeom>
          <a:solidFill>
            <a:srgbClr val="FFFFFF"/>
          </a:solidFill>
          <a:ln w="3175" cap="sq" cmpd="thinThick">
            <a:solidFill>
              <a:srgbClr val="DDDDDD"/>
            </a:solidFill>
            <a:miter lim="800000"/>
          </a:ln>
          <a:effectLst>
            <a:outerShdw blurRad="2667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pic>
        <p:nvPicPr>
          <p:cNvPr id="11" name="Picture 10" descr="A stadium full of people&#10;&#10;Description generated with very high confidence">
            <a:extLst>
              <a:ext uri="{FF2B5EF4-FFF2-40B4-BE49-F238E27FC236}">
                <a16:creationId xmlns:a16="http://schemas.microsoft.com/office/drawing/2014/main" id="{6F877282-D388-4A5F-A4EB-B722EAC8F9B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44" r="1" b="1365"/>
          <a:stretch/>
        </p:blipFill>
        <p:spPr>
          <a:xfrm rot="21480000">
            <a:off x="1137837" y="1003258"/>
            <a:ext cx="9916327" cy="476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29914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1BC9B9-FFA4-4A0F-8D52-F5DB3DB02EE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noProof="0" dirty="0"/>
              <a:t>Regression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7F57490C-FCB4-48F9-BB7F-FDAE982B7C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97C56C7-7A94-4347-B14C-27BFC226AC1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18395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FCD026EE-D94F-4D01-A106-18CCB45494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245178" y="527957"/>
            <a:ext cx="7640553" cy="546534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71302F8-04D4-4314-AA8F-1FD6F0EB8661}"/>
              </a:ext>
            </a:extLst>
          </p:cNvPr>
          <p:cNvSpPr/>
          <p:nvPr/>
        </p:nvSpPr>
        <p:spPr>
          <a:xfrm>
            <a:off x="2988129" y="315686"/>
            <a:ext cx="3048000" cy="14423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84C6412-6BEC-4F5C-A417-64F74D990249}"/>
              </a:ext>
            </a:extLst>
          </p:cNvPr>
          <p:cNvSpPr/>
          <p:nvPr/>
        </p:nvSpPr>
        <p:spPr>
          <a:xfrm rot="3725489">
            <a:off x="1537073" y="2066868"/>
            <a:ext cx="3048000" cy="20971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4406026-9FE9-473C-81EF-50C757EA601C}"/>
              </a:ext>
            </a:extLst>
          </p:cNvPr>
          <p:cNvSpPr/>
          <p:nvPr/>
        </p:nvSpPr>
        <p:spPr>
          <a:xfrm>
            <a:off x="1803773" y="3171768"/>
            <a:ext cx="3048000" cy="7307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1DB7A0F-8B75-45CA-8B80-5E68F65904E1}"/>
              </a:ext>
            </a:extLst>
          </p:cNvPr>
          <p:cNvSpPr/>
          <p:nvPr/>
        </p:nvSpPr>
        <p:spPr>
          <a:xfrm rot="19614392">
            <a:off x="6529605" y="4082276"/>
            <a:ext cx="1098075" cy="7173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725A364-85F1-4CED-B068-F1DABE5854C8}"/>
              </a:ext>
            </a:extLst>
          </p:cNvPr>
          <p:cNvSpPr/>
          <p:nvPr/>
        </p:nvSpPr>
        <p:spPr>
          <a:xfrm rot="1921289">
            <a:off x="6556820" y="5147700"/>
            <a:ext cx="1098075" cy="7173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1BC4E23-8338-4FBB-89D7-C6805F9BA211}"/>
              </a:ext>
            </a:extLst>
          </p:cNvPr>
          <p:cNvSpPr/>
          <p:nvPr/>
        </p:nvSpPr>
        <p:spPr>
          <a:xfrm>
            <a:off x="5691323" y="5612861"/>
            <a:ext cx="1417048" cy="4778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037BE40-0D76-4984-A7FF-87A69FA2128F}"/>
              </a:ext>
            </a:extLst>
          </p:cNvPr>
          <p:cNvSpPr/>
          <p:nvPr/>
        </p:nvSpPr>
        <p:spPr>
          <a:xfrm rot="3494687">
            <a:off x="4310514" y="4863686"/>
            <a:ext cx="1098075" cy="14328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78DEA19-314D-43A9-8D4C-3771123197BE}"/>
              </a:ext>
            </a:extLst>
          </p:cNvPr>
          <p:cNvSpPr/>
          <p:nvPr/>
        </p:nvSpPr>
        <p:spPr>
          <a:xfrm rot="1919090">
            <a:off x="4225535" y="3899108"/>
            <a:ext cx="1341093" cy="10959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B7ECD7E-92E3-40AA-8F13-6C93CC6B2667}"/>
              </a:ext>
            </a:extLst>
          </p:cNvPr>
          <p:cNvSpPr/>
          <p:nvPr/>
        </p:nvSpPr>
        <p:spPr>
          <a:xfrm rot="17983780">
            <a:off x="7909643" y="2795743"/>
            <a:ext cx="2870603" cy="10494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C293162-2534-4B71-BA94-766FF95AB0E0}"/>
              </a:ext>
            </a:extLst>
          </p:cNvPr>
          <p:cNvSpPr/>
          <p:nvPr/>
        </p:nvSpPr>
        <p:spPr>
          <a:xfrm rot="3356395">
            <a:off x="7256369" y="3368414"/>
            <a:ext cx="1704935" cy="862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11F7E5C-0C67-4217-B702-0C44421F3283}"/>
              </a:ext>
            </a:extLst>
          </p:cNvPr>
          <p:cNvSpPr/>
          <p:nvPr/>
        </p:nvSpPr>
        <p:spPr>
          <a:xfrm>
            <a:off x="7486258" y="3309056"/>
            <a:ext cx="2870603" cy="8081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1694BCA-D508-4D01-8F3B-96F17DCFA5DE}"/>
              </a:ext>
            </a:extLst>
          </p:cNvPr>
          <p:cNvSpPr/>
          <p:nvPr/>
        </p:nvSpPr>
        <p:spPr>
          <a:xfrm rot="14385312">
            <a:off x="8103784" y="2292215"/>
            <a:ext cx="2870603" cy="10494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256F7E3-2C61-4C37-9530-82E5E442A14E}"/>
              </a:ext>
            </a:extLst>
          </p:cNvPr>
          <p:cNvSpPr/>
          <p:nvPr/>
        </p:nvSpPr>
        <p:spPr>
          <a:xfrm rot="10800000">
            <a:off x="8333027" y="1758040"/>
            <a:ext cx="2243968" cy="7402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280C102-CADF-4EE5-986F-D70EDD289F65}"/>
              </a:ext>
            </a:extLst>
          </p:cNvPr>
          <p:cNvSpPr/>
          <p:nvPr/>
        </p:nvSpPr>
        <p:spPr>
          <a:xfrm>
            <a:off x="7078642" y="2986914"/>
            <a:ext cx="947161" cy="8081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11260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F7DC26D-A432-4167-BD55-9E8D146BA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Regression – returns a number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1CA32DD-E7E8-40C6-A04E-F3FB8F57C0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7458376"/>
              </p:ext>
            </p:extLst>
          </p:nvPr>
        </p:nvGraphicFramePr>
        <p:xfrm>
          <a:off x="838200" y="2230796"/>
          <a:ext cx="4463143" cy="15070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7715">
                  <a:extLst>
                    <a:ext uri="{9D8B030D-6E8A-4147-A177-3AD203B41FA5}">
                      <a16:colId xmlns:a16="http://schemas.microsoft.com/office/drawing/2014/main" val="778213340"/>
                    </a:ext>
                  </a:extLst>
                </a:gridCol>
                <a:gridCol w="2179188">
                  <a:extLst>
                    <a:ext uri="{9D8B030D-6E8A-4147-A177-3AD203B41FA5}">
                      <a16:colId xmlns:a16="http://schemas.microsoft.com/office/drawing/2014/main" val="2334195025"/>
                    </a:ext>
                  </a:extLst>
                </a:gridCol>
                <a:gridCol w="796240">
                  <a:extLst>
                    <a:ext uri="{9D8B030D-6E8A-4147-A177-3AD203B41FA5}">
                      <a16:colId xmlns:a16="http://schemas.microsoft.com/office/drawing/2014/main" val="3908578313"/>
                    </a:ext>
                  </a:extLst>
                </a:gridCol>
              </a:tblGrid>
              <a:tr h="248698">
                <a:tc>
                  <a:txBody>
                    <a:bodyPr/>
                    <a:lstStyle/>
                    <a:p>
                      <a:r>
                        <a:rPr lang="pl-PL" sz="1000" dirty="0"/>
                        <a:t>City</a:t>
                      </a:r>
                      <a:endParaRPr lang="en-US" sz="1000" dirty="0"/>
                    </a:p>
                  </a:txBody>
                  <a:tcPr marL="79071" marR="79071" marT="39536" marB="39536"/>
                </a:tc>
                <a:tc>
                  <a:txBody>
                    <a:bodyPr/>
                    <a:lstStyle/>
                    <a:p>
                      <a:r>
                        <a:rPr lang="pl-PL" sz="1000" dirty="0" err="1"/>
                        <a:t>Street</a:t>
                      </a:r>
                      <a:endParaRPr lang="en-US" sz="1000" dirty="0"/>
                    </a:p>
                  </a:txBody>
                  <a:tcPr marL="79071" marR="79071" marT="39536" marB="39536"/>
                </a:tc>
                <a:tc>
                  <a:txBody>
                    <a:bodyPr/>
                    <a:lstStyle/>
                    <a:p>
                      <a:r>
                        <a:rPr lang="pl-PL" sz="1000" dirty="0"/>
                        <a:t>Value ($)</a:t>
                      </a:r>
                      <a:endParaRPr lang="en-US" sz="1000" dirty="0"/>
                    </a:p>
                  </a:txBody>
                  <a:tcPr marL="79071" marR="79071" marT="39536" marB="39536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3238030"/>
                  </a:ext>
                </a:extLst>
              </a:tr>
              <a:tr h="248698">
                <a:tc>
                  <a:txBody>
                    <a:bodyPr/>
                    <a:lstStyle/>
                    <a:p>
                      <a:r>
                        <a:rPr lang="pl-PL" sz="1000" dirty="0"/>
                        <a:t>New York</a:t>
                      </a:r>
                      <a:endParaRPr lang="en-US" sz="1000" dirty="0"/>
                    </a:p>
                  </a:txBody>
                  <a:tcPr marL="79071" marR="79071" marT="39536" marB="39536"/>
                </a:tc>
                <a:tc>
                  <a:txBody>
                    <a:bodyPr/>
                    <a:lstStyle/>
                    <a:p>
                      <a:r>
                        <a:rPr lang="pl-PL" sz="1000" dirty="0"/>
                        <a:t>N </a:t>
                      </a:r>
                      <a:r>
                        <a:rPr lang="pl-PL" sz="1000" dirty="0" err="1"/>
                        <a:t>Heldon</a:t>
                      </a:r>
                      <a:r>
                        <a:rPr lang="pl-PL" sz="1000" dirty="0"/>
                        <a:t> </a:t>
                      </a:r>
                      <a:r>
                        <a:rPr lang="pl-PL" sz="1000" dirty="0" err="1"/>
                        <a:t>Ave</a:t>
                      </a:r>
                      <a:r>
                        <a:rPr lang="pl-PL" sz="1000" dirty="0"/>
                        <a:t> 213</a:t>
                      </a:r>
                      <a:endParaRPr lang="en-US" sz="1000" dirty="0"/>
                    </a:p>
                  </a:txBody>
                  <a:tcPr marL="79071" marR="79071" marT="39536" marB="39536"/>
                </a:tc>
                <a:tc>
                  <a:txBody>
                    <a:bodyPr/>
                    <a:lstStyle/>
                    <a:p>
                      <a:r>
                        <a:rPr lang="pl-PL" sz="1000" dirty="0"/>
                        <a:t>315</a:t>
                      </a:r>
                      <a:endParaRPr lang="en-US" sz="1000" dirty="0"/>
                    </a:p>
                  </a:txBody>
                  <a:tcPr marL="79071" marR="79071" marT="39536" marB="39536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0088765"/>
                  </a:ext>
                </a:extLst>
              </a:tr>
              <a:tr h="248698">
                <a:tc>
                  <a:txBody>
                    <a:bodyPr/>
                    <a:lstStyle/>
                    <a:p>
                      <a:r>
                        <a:rPr lang="pl-PL" sz="1000" dirty="0"/>
                        <a:t>New York</a:t>
                      </a:r>
                      <a:endParaRPr lang="en-US" sz="1000" dirty="0"/>
                    </a:p>
                  </a:txBody>
                  <a:tcPr marL="79071" marR="79071" marT="39536" marB="39536"/>
                </a:tc>
                <a:tc>
                  <a:txBody>
                    <a:bodyPr/>
                    <a:lstStyle/>
                    <a:p>
                      <a:r>
                        <a:rPr lang="pl-PL" sz="1000" dirty="0" err="1"/>
                        <a:t>Mountain</a:t>
                      </a:r>
                      <a:r>
                        <a:rPr lang="pl-PL" sz="1000" dirty="0"/>
                        <a:t> </a:t>
                      </a:r>
                      <a:r>
                        <a:rPr lang="pl-PL" sz="1000" dirty="0" err="1"/>
                        <a:t>Ave</a:t>
                      </a:r>
                      <a:r>
                        <a:rPr lang="pl-PL" sz="1000" dirty="0"/>
                        <a:t> 153</a:t>
                      </a:r>
                      <a:endParaRPr lang="en-US" sz="1000" dirty="0"/>
                    </a:p>
                  </a:txBody>
                  <a:tcPr marL="79071" marR="79071" marT="39536" marB="39536"/>
                </a:tc>
                <a:tc>
                  <a:txBody>
                    <a:bodyPr/>
                    <a:lstStyle/>
                    <a:p>
                      <a:r>
                        <a:rPr lang="pl-PL" sz="1000" dirty="0"/>
                        <a:t>412</a:t>
                      </a:r>
                      <a:endParaRPr lang="en-US" sz="1000" dirty="0"/>
                    </a:p>
                  </a:txBody>
                  <a:tcPr marL="79071" marR="79071" marT="39536" marB="39536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9480309"/>
                  </a:ext>
                </a:extLst>
              </a:tr>
              <a:tr h="248698">
                <a:tc>
                  <a:txBody>
                    <a:bodyPr/>
                    <a:lstStyle/>
                    <a:p>
                      <a:r>
                        <a:rPr lang="pl-PL" sz="1000" dirty="0"/>
                        <a:t>River dale</a:t>
                      </a:r>
                      <a:endParaRPr lang="en-US" sz="1000" dirty="0"/>
                    </a:p>
                  </a:txBody>
                  <a:tcPr marL="79071" marR="79071" marT="39536" marB="39536"/>
                </a:tc>
                <a:tc>
                  <a:txBody>
                    <a:bodyPr/>
                    <a:lstStyle/>
                    <a:p>
                      <a:r>
                        <a:rPr lang="pl-PL" sz="1000" dirty="0" err="1"/>
                        <a:t>Sunset</a:t>
                      </a:r>
                      <a:r>
                        <a:rPr lang="pl-PL" sz="1000" dirty="0"/>
                        <a:t> </a:t>
                      </a:r>
                      <a:r>
                        <a:rPr lang="pl-PL" sz="1000" dirty="0" err="1"/>
                        <a:t>Rd</a:t>
                      </a:r>
                      <a:r>
                        <a:rPr lang="pl-PL" sz="1000" dirty="0"/>
                        <a:t> 13</a:t>
                      </a:r>
                      <a:endParaRPr lang="en-US" sz="1000" dirty="0"/>
                    </a:p>
                  </a:txBody>
                  <a:tcPr marL="79071" marR="79071" marT="39536" marB="39536"/>
                </a:tc>
                <a:tc>
                  <a:txBody>
                    <a:bodyPr/>
                    <a:lstStyle/>
                    <a:p>
                      <a:r>
                        <a:rPr lang="pl-PL" sz="1000" dirty="0"/>
                        <a:t>128</a:t>
                      </a:r>
                      <a:endParaRPr lang="en-US" sz="1000" dirty="0"/>
                    </a:p>
                  </a:txBody>
                  <a:tcPr marL="79071" marR="79071" marT="39536" marB="39536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2762502"/>
                  </a:ext>
                </a:extLst>
              </a:tr>
              <a:tr h="248698">
                <a:tc>
                  <a:txBody>
                    <a:bodyPr/>
                    <a:lstStyle/>
                    <a:p>
                      <a:r>
                        <a:rPr lang="pl-PL" sz="1000" dirty="0" err="1"/>
                        <a:t>Boonton</a:t>
                      </a:r>
                      <a:endParaRPr lang="en-US" sz="1000" dirty="0"/>
                    </a:p>
                  </a:txBody>
                  <a:tcPr marL="79071" marR="79071" marT="39536" marB="39536"/>
                </a:tc>
                <a:tc>
                  <a:txBody>
                    <a:bodyPr/>
                    <a:lstStyle/>
                    <a:p>
                      <a:r>
                        <a:rPr lang="pl-PL" sz="1000" dirty="0" err="1"/>
                        <a:t>Vali</a:t>
                      </a:r>
                      <a:r>
                        <a:rPr lang="pl-PL" sz="1000" dirty="0"/>
                        <a:t> </a:t>
                      </a:r>
                      <a:r>
                        <a:rPr lang="pl-PL" sz="1000" dirty="0" err="1"/>
                        <a:t>Rd</a:t>
                      </a:r>
                      <a:r>
                        <a:rPr lang="pl-PL" sz="1000" dirty="0"/>
                        <a:t> 12</a:t>
                      </a:r>
                      <a:endParaRPr lang="en-US" sz="1000" dirty="0"/>
                    </a:p>
                  </a:txBody>
                  <a:tcPr marL="79071" marR="79071" marT="39536" marB="39536"/>
                </a:tc>
                <a:tc>
                  <a:txBody>
                    <a:bodyPr/>
                    <a:lstStyle/>
                    <a:p>
                      <a:r>
                        <a:rPr lang="pl-PL" sz="1000" dirty="0"/>
                        <a:t>178</a:t>
                      </a:r>
                      <a:endParaRPr lang="en-US" sz="1000" dirty="0"/>
                    </a:p>
                  </a:txBody>
                  <a:tcPr marL="79071" marR="79071" marT="39536" marB="39536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0032566"/>
                  </a:ext>
                </a:extLst>
              </a:tr>
              <a:tr h="263571">
                <a:tc>
                  <a:txBody>
                    <a:bodyPr/>
                    <a:lstStyle/>
                    <a:p>
                      <a:r>
                        <a:rPr lang="pl-PL" sz="1200" dirty="0"/>
                        <a:t>…</a:t>
                      </a:r>
                      <a:endParaRPr lang="en-US" sz="1200" dirty="0"/>
                    </a:p>
                  </a:txBody>
                  <a:tcPr marL="79071" marR="79071" marT="39536" marB="39536"/>
                </a:tc>
                <a:tc>
                  <a:txBody>
                    <a:bodyPr/>
                    <a:lstStyle/>
                    <a:p>
                      <a:r>
                        <a:rPr lang="pl-PL" sz="1200" dirty="0"/>
                        <a:t>..</a:t>
                      </a:r>
                      <a:endParaRPr lang="en-US" sz="1200" dirty="0"/>
                    </a:p>
                  </a:txBody>
                  <a:tcPr marL="79071" marR="79071" marT="39536" marB="39536"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79071" marR="79071" marT="39536" marB="39536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66763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40605029-E03A-4CC2-9D2C-1DF2C997C1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9721664"/>
              </p:ext>
            </p:extLst>
          </p:nvPr>
        </p:nvGraphicFramePr>
        <p:xfrm>
          <a:off x="838200" y="4221829"/>
          <a:ext cx="4463143" cy="4973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7715">
                  <a:extLst>
                    <a:ext uri="{9D8B030D-6E8A-4147-A177-3AD203B41FA5}">
                      <a16:colId xmlns:a16="http://schemas.microsoft.com/office/drawing/2014/main" val="778213340"/>
                    </a:ext>
                  </a:extLst>
                </a:gridCol>
                <a:gridCol w="2179188">
                  <a:extLst>
                    <a:ext uri="{9D8B030D-6E8A-4147-A177-3AD203B41FA5}">
                      <a16:colId xmlns:a16="http://schemas.microsoft.com/office/drawing/2014/main" val="2334195025"/>
                    </a:ext>
                  </a:extLst>
                </a:gridCol>
                <a:gridCol w="796240">
                  <a:extLst>
                    <a:ext uri="{9D8B030D-6E8A-4147-A177-3AD203B41FA5}">
                      <a16:colId xmlns:a16="http://schemas.microsoft.com/office/drawing/2014/main" val="3908578313"/>
                    </a:ext>
                  </a:extLst>
                </a:gridCol>
              </a:tblGrid>
              <a:tr h="248698">
                <a:tc>
                  <a:txBody>
                    <a:bodyPr/>
                    <a:lstStyle/>
                    <a:p>
                      <a:r>
                        <a:rPr lang="pl-PL" sz="1000" dirty="0"/>
                        <a:t>City</a:t>
                      </a:r>
                      <a:endParaRPr lang="en-US" sz="1000" dirty="0"/>
                    </a:p>
                  </a:txBody>
                  <a:tcPr marL="79071" marR="79071" marT="39536" marB="39536"/>
                </a:tc>
                <a:tc>
                  <a:txBody>
                    <a:bodyPr/>
                    <a:lstStyle/>
                    <a:p>
                      <a:r>
                        <a:rPr lang="pl-PL" sz="1000" dirty="0" err="1"/>
                        <a:t>Street</a:t>
                      </a:r>
                      <a:endParaRPr lang="en-US" sz="1000" dirty="0"/>
                    </a:p>
                  </a:txBody>
                  <a:tcPr marL="79071" marR="79071" marT="39536" marB="39536"/>
                </a:tc>
                <a:tc>
                  <a:txBody>
                    <a:bodyPr/>
                    <a:lstStyle/>
                    <a:p>
                      <a:r>
                        <a:rPr lang="pl-PL" sz="1000" dirty="0"/>
                        <a:t>Value ($)</a:t>
                      </a:r>
                      <a:endParaRPr lang="en-US" sz="1000" dirty="0"/>
                    </a:p>
                  </a:txBody>
                  <a:tcPr marL="79071" marR="79071" marT="39536" marB="39536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3238030"/>
                  </a:ext>
                </a:extLst>
              </a:tr>
              <a:tr h="248698">
                <a:tc>
                  <a:txBody>
                    <a:bodyPr/>
                    <a:lstStyle/>
                    <a:p>
                      <a:r>
                        <a:rPr lang="pl-PL" sz="1000" dirty="0"/>
                        <a:t>New York</a:t>
                      </a:r>
                      <a:endParaRPr lang="en-US" sz="1000" dirty="0"/>
                    </a:p>
                  </a:txBody>
                  <a:tcPr marL="79071" marR="79071" marT="39536" marB="39536"/>
                </a:tc>
                <a:tc>
                  <a:txBody>
                    <a:bodyPr/>
                    <a:lstStyle/>
                    <a:p>
                      <a:r>
                        <a:rPr lang="pl-PL" sz="1000" dirty="0" err="1"/>
                        <a:t>Belvedere</a:t>
                      </a:r>
                      <a:r>
                        <a:rPr lang="pl-PL" sz="1000" dirty="0"/>
                        <a:t> </a:t>
                      </a:r>
                      <a:r>
                        <a:rPr lang="pl-PL" sz="1000" dirty="0" err="1"/>
                        <a:t>Ave</a:t>
                      </a:r>
                      <a:r>
                        <a:rPr lang="pl-PL" sz="1000" dirty="0"/>
                        <a:t> 153</a:t>
                      </a:r>
                      <a:endParaRPr lang="en-US" sz="1000" dirty="0"/>
                    </a:p>
                  </a:txBody>
                  <a:tcPr marL="79071" marR="79071" marT="39536" marB="39536"/>
                </a:tc>
                <a:tc>
                  <a:txBody>
                    <a:bodyPr/>
                    <a:lstStyle/>
                    <a:p>
                      <a:r>
                        <a:rPr lang="pl-PL" sz="1000" dirty="0"/>
                        <a:t>?</a:t>
                      </a:r>
                      <a:endParaRPr lang="en-US" sz="1000" dirty="0"/>
                    </a:p>
                  </a:txBody>
                  <a:tcPr marL="79071" marR="79071" marT="39536" marB="39536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0088765"/>
                  </a:ext>
                </a:extLst>
              </a:tr>
            </a:tbl>
          </a:graphicData>
        </a:graphic>
      </p:graphicFrame>
      <p:pic>
        <p:nvPicPr>
          <p:cNvPr id="13" name="Content Placeholder 12" descr="A picture containing outdoor object&#10;&#10;Description generated with high confidence">
            <a:extLst>
              <a:ext uri="{FF2B5EF4-FFF2-40B4-BE49-F238E27FC236}">
                <a16:creationId xmlns:a16="http://schemas.microsoft.com/office/drawing/2014/main" id="{F05C233C-3A71-46CA-9C51-FC69892BD7AA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0659" y="2050972"/>
            <a:ext cx="3594632" cy="2756055"/>
          </a:xfrm>
        </p:spPr>
      </p:pic>
    </p:spTree>
    <p:extLst>
      <p:ext uri="{BB962C8B-B14F-4D97-AF65-F5344CB8AC3E}">
        <p14:creationId xmlns:p14="http://schemas.microsoft.com/office/powerpoint/2010/main" val="107332362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FCD026EE-D94F-4D01-A106-18CCB45494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245178" y="527957"/>
            <a:ext cx="7640553" cy="546534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71302F8-04D4-4314-AA8F-1FD6F0EB8661}"/>
              </a:ext>
            </a:extLst>
          </p:cNvPr>
          <p:cNvSpPr/>
          <p:nvPr/>
        </p:nvSpPr>
        <p:spPr>
          <a:xfrm>
            <a:off x="2988129" y="315686"/>
            <a:ext cx="3048000" cy="14423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84C6412-6BEC-4F5C-A417-64F74D990249}"/>
              </a:ext>
            </a:extLst>
          </p:cNvPr>
          <p:cNvSpPr/>
          <p:nvPr/>
        </p:nvSpPr>
        <p:spPr>
          <a:xfrm rot="3725489">
            <a:off x="1537073" y="2066868"/>
            <a:ext cx="3048000" cy="20971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4406026-9FE9-473C-81EF-50C757EA601C}"/>
              </a:ext>
            </a:extLst>
          </p:cNvPr>
          <p:cNvSpPr/>
          <p:nvPr/>
        </p:nvSpPr>
        <p:spPr>
          <a:xfrm>
            <a:off x="1803773" y="3171768"/>
            <a:ext cx="3048000" cy="7307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1DB7A0F-8B75-45CA-8B80-5E68F65904E1}"/>
              </a:ext>
            </a:extLst>
          </p:cNvPr>
          <p:cNvSpPr/>
          <p:nvPr/>
        </p:nvSpPr>
        <p:spPr>
          <a:xfrm rot="19614392">
            <a:off x="6529605" y="4082276"/>
            <a:ext cx="1098075" cy="7173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725A364-85F1-4CED-B068-F1DABE5854C8}"/>
              </a:ext>
            </a:extLst>
          </p:cNvPr>
          <p:cNvSpPr/>
          <p:nvPr/>
        </p:nvSpPr>
        <p:spPr>
          <a:xfrm rot="1921289">
            <a:off x="6556820" y="5147700"/>
            <a:ext cx="1098075" cy="7173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1BC4E23-8338-4FBB-89D7-C6805F9BA211}"/>
              </a:ext>
            </a:extLst>
          </p:cNvPr>
          <p:cNvSpPr/>
          <p:nvPr/>
        </p:nvSpPr>
        <p:spPr>
          <a:xfrm>
            <a:off x="5691323" y="5612861"/>
            <a:ext cx="1417048" cy="4778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037BE40-0D76-4984-A7FF-87A69FA2128F}"/>
              </a:ext>
            </a:extLst>
          </p:cNvPr>
          <p:cNvSpPr/>
          <p:nvPr/>
        </p:nvSpPr>
        <p:spPr>
          <a:xfrm rot="3494687">
            <a:off x="4310514" y="4863686"/>
            <a:ext cx="1098075" cy="14328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78DEA19-314D-43A9-8D4C-3771123197BE}"/>
              </a:ext>
            </a:extLst>
          </p:cNvPr>
          <p:cNvSpPr/>
          <p:nvPr/>
        </p:nvSpPr>
        <p:spPr>
          <a:xfrm rot="1919090">
            <a:off x="4225535" y="3899108"/>
            <a:ext cx="1341093" cy="10959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19378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1BC9B9-FFA4-4A0F-8D52-F5DB3DB02EE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noProof="0" dirty="0"/>
              <a:t>Clustering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7F57490C-FCB4-48F9-BB7F-FDAE982B7C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97C56C7-7A94-4347-B14C-27BFC226AC1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98839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FCD026EE-D94F-4D01-A106-18CCB45494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245178" y="527957"/>
            <a:ext cx="7640553" cy="546534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71302F8-04D4-4314-AA8F-1FD6F0EB8661}"/>
              </a:ext>
            </a:extLst>
          </p:cNvPr>
          <p:cNvSpPr/>
          <p:nvPr/>
        </p:nvSpPr>
        <p:spPr>
          <a:xfrm>
            <a:off x="2988129" y="315686"/>
            <a:ext cx="3048000" cy="1447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84C6412-6BEC-4F5C-A417-64F74D990249}"/>
              </a:ext>
            </a:extLst>
          </p:cNvPr>
          <p:cNvSpPr/>
          <p:nvPr/>
        </p:nvSpPr>
        <p:spPr>
          <a:xfrm rot="4062337">
            <a:off x="1124334" y="2674762"/>
            <a:ext cx="3048000" cy="12616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4406026-9FE9-473C-81EF-50C757EA601C}"/>
              </a:ext>
            </a:extLst>
          </p:cNvPr>
          <p:cNvSpPr/>
          <p:nvPr/>
        </p:nvSpPr>
        <p:spPr>
          <a:xfrm rot="20161856">
            <a:off x="3536787" y="3174662"/>
            <a:ext cx="1085781" cy="7307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1DB7A0F-8B75-45CA-8B80-5E68F65904E1}"/>
              </a:ext>
            </a:extLst>
          </p:cNvPr>
          <p:cNvSpPr/>
          <p:nvPr/>
        </p:nvSpPr>
        <p:spPr>
          <a:xfrm rot="19614392">
            <a:off x="6529605" y="4082276"/>
            <a:ext cx="1098075" cy="7173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725A364-85F1-4CED-B068-F1DABE5854C8}"/>
              </a:ext>
            </a:extLst>
          </p:cNvPr>
          <p:cNvSpPr/>
          <p:nvPr/>
        </p:nvSpPr>
        <p:spPr>
          <a:xfrm rot="1921289">
            <a:off x="6556820" y="5147700"/>
            <a:ext cx="1098075" cy="7173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1BC4E23-8338-4FBB-89D7-C6805F9BA211}"/>
              </a:ext>
            </a:extLst>
          </p:cNvPr>
          <p:cNvSpPr/>
          <p:nvPr/>
        </p:nvSpPr>
        <p:spPr>
          <a:xfrm>
            <a:off x="5691323" y="5612861"/>
            <a:ext cx="1417048" cy="4778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037BE40-0D76-4984-A7FF-87A69FA2128F}"/>
              </a:ext>
            </a:extLst>
          </p:cNvPr>
          <p:cNvSpPr/>
          <p:nvPr/>
        </p:nvSpPr>
        <p:spPr>
          <a:xfrm rot="3494687">
            <a:off x="4310514" y="4863686"/>
            <a:ext cx="1098075" cy="14328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78DEA19-314D-43A9-8D4C-3771123197BE}"/>
              </a:ext>
            </a:extLst>
          </p:cNvPr>
          <p:cNvSpPr/>
          <p:nvPr/>
        </p:nvSpPr>
        <p:spPr>
          <a:xfrm rot="1919090">
            <a:off x="4225535" y="3899108"/>
            <a:ext cx="1341093" cy="10959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BA64149-9F6E-4DA2-9501-8552F4ED96D8}"/>
              </a:ext>
            </a:extLst>
          </p:cNvPr>
          <p:cNvSpPr/>
          <p:nvPr/>
        </p:nvSpPr>
        <p:spPr>
          <a:xfrm rot="20447441">
            <a:off x="726620" y="1726129"/>
            <a:ext cx="3048000" cy="11788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26433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 up of a logo&#10;&#10;Description generated with high confidence">
            <a:extLst>
              <a:ext uri="{FF2B5EF4-FFF2-40B4-BE49-F238E27FC236}">
                <a16:creationId xmlns:a16="http://schemas.microsoft.com/office/drawing/2014/main" id="{2113C454-42E3-49A9-AADD-CB13900B6A1E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4908" y="1232559"/>
            <a:ext cx="6282184" cy="4639152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5B94EBC-05A4-4CDC-95BF-3152EFAEC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Clustering – find patterns</a:t>
            </a:r>
          </a:p>
        </p:txBody>
      </p:sp>
    </p:spTree>
    <p:extLst>
      <p:ext uri="{BB962C8B-B14F-4D97-AF65-F5344CB8AC3E}">
        <p14:creationId xmlns:p14="http://schemas.microsoft.com/office/powerpoint/2010/main" val="295944259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EADB6243-079D-4431-B88C-B56F95A9E5F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286" t="13635" r="1285" b="5286"/>
          <a:stretch/>
        </p:blipFill>
        <p:spPr>
          <a:xfrm>
            <a:off x="647700" y="1703614"/>
            <a:ext cx="4452257" cy="3475264"/>
          </a:xfrm>
          <a:prstGeom prst="rect">
            <a:avLst/>
          </a:prstGeom>
        </p:spPr>
      </p:pic>
      <p:pic>
        <p:nvPicPr>
          <p:cNvPr id="5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FED4FA9C-2409-4482-BD1D-D10BE5DB41D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000" t="13983" r="2929" b="7620"/>
          <a:stretch/>
        </p:blipFill>
        <p:spPr>
          <a:xfrm>
            <a:off x="6096000" y="1752600"/>
            <a:ext cx="4120243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55973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FCD026EE-D94F-4D01-A106-18CCB45494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245178" y="527957"/>
            <a:ext cx="7640553" cy="546534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71302F8-04D4-4314-AA8F-1FD6F0EB8661}"/>
              </a:ext>
            </a:extLst>
          </p:cNvPr>
          <p:cNvSpPr/>
          <p:nvPr/>
        </p:nvSpPr>
        <p:spPr>
          <a:xfrm>
            <a:off x="2988129" y="315686"/>
            <a:ext cx="3048000" cy="1447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1DB7A0F-8B75-45CA-8B80-5E68F65904E1}"/>
              </a:ext>
            </a:extLst>
          </p:cNvPr>
          <p:cNvSpPr/>
          <p:nvPr/>
        </p:nvSpPr>
        <p:spPr>
          <a:xfrm rot="19614392">
            <a:off x="6529605" y="4082276"/>
            <a:ext cx="1098075" cy="7173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725A364-85F1-4CED-B068-F1DABE5854C8}"/>
              </a:ext>
            </a:extLst>
          </p:cNvPr>
          <p:cNvSpPr/>
          <p:nvPr/>
        </p:nvSpPr>
        <p:spPr>
          <a:xfrm rot="1921289">
            <a:off x="6556820" y="5147700"/>
            <a:ext cx="1098075" cy="7173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1BC4E23-8338-4FBB-89D7-C6805F9BA211}"/>
              </a:ext>
            </a:extLst>
          </p:cNvPr>
          <p:cNvSpPr/>
          <p:nvPr/>
        </p:nvSpPr>
        <p:spPr>
          <a:xfrm>
            <a:off x="5691323" y="5612861"/>
            <a:ext cx="1417048" cy="4778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037BE40-0D76-4984-A7FF-87A69FA2128F}"/>
              </a:ext>
            </a:extLst>
          </p:cNvPr>
          <p:cNvSpPr/>
          <p:nvPr/>
        </p:nvSpPr>
        <p:spPr>
          <a:xfrm rot="3494687">
            <a:off x="4310514" y="4863686"/>
            <a:ext cx="1098075" cy="14328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78DEA19-314D-43A9-8D4C-3771123197BE}"/>
              </a:ext>
            </a:extLst>
          </p:cNvPr>
          <p:cNvSpPr/>
          <p:nvPr/>
        </p:nvSpPr>
        <p:spPr>
          <a:xfrm rot="1919090">
            <a:off x="4225535" y="3899108"/>
            <a:ext cx="1341093" cy="10959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62060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ontent Placeholder 1">
            <a:extLst>
              <a:ext uri="{FF2B5EF4-FFF2-40B4-BE49-F238E27FC236}">
                <a16:creationId xmlns:a16="http://schemas.microsoft.com/office/drawing/2014/main" id="{793ECFCC-BC69-4A4B-A5B6-DDA340A0A6B8}"/>
              </a:ext>
            </a:extLst>
          </p:cNvPr>
          <p:cNvGraphicFramePr>
            <a:graphicFrameLocks noGrp="1"/>
          </p:cNvGraphicFramePr>
          <p:nvPr>
            <p:ph sz="quarter" idx="4294967295"/>
            <p:extLst>
              <p:ext uri="{D42A27DB-BD31-4B8C-83A1-F6EECF244321}">
                <p14:modId xmlns:p14="http://schemas.microsoft.com/office/powerpoint/2010/main" val="2091930908"/>
              </p:ext>
            </p:extLst>
          </p:nvPr>
        </p:nvGraphicFramePr>
        <p:xfrm>
          <a:off x="1350816" y="1458719"/>
          <a:ext cx="3902075" cy="41576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3FAC8307-8A20-4BCE-A846-F8E164AAD27D}"/>
              </a:ext>
            </a:extLst>
          </p:cNvPr>
          <p:cNvSpPr/>
          <p:nvPr/>
        </p:nvSpPr>
        <p:spPr>
          <a:xfrm>
            <a:off x="3355690" y="1588704"/>
            <a:ext cx="7092367" cy="38976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3049D3-4A63-496A-8D44-2569578CB7B0}"/>
              </a:ext>
            </a:extLst>
          </p:cNvPr>
          <p:cNvSpPr txBox="1"/>
          <p:nvPr/>
        </p:nvSpPr>
        <p:spPr>
          <a:xfrm>
            <a:off x="3345263" y="1588705"/>
            <a:ext cx="2733418" cy="114410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800" b="1" dirty="0">
                <a:latin typeface="Muli"/>
                <a:ea typeface="Roboto" pitchFamily="2" charset="0"/>
              </a:rPr>
              <a:t>Artificial intelligence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F0225C-83DC-4F43-A4EE-65FD95246657}"/>
              </a:ext>
            </a:extLst>
          </p:cNvPr>
          <p:cNvSpPr txBox="1"/>
          <p:nvPr/>
        </p:nvSpPr>
        <p:spPr>
          <a:xfrm>
            <a:off x="3355690" y="2732809"/>
            <a:ext cx="2733418" cy="1070795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800" b="1" dirty="0">
                <a:latin typeface="Muli"/>
                <a:ea typeface="Roboto" pitchFamily="2" charset="0"/>
              </a:rPr>
              <a:t>Machine</a:t>
            </a:r>
            <a:br>
              <a:rPr lang="en-US" sz="2800" b="1" dirty="0">
                <a:latin typeface="Muli"/>
                <a:ea typeface="Roboto" pitchFamily="2" charset="0"/>
              </a:rPr>
            </a:br>
            <a:r>
              <a:rPr lang="en-US" sz="2800" b="1" dirty="0">
                <a:latin typeface="Muli"/>
                <a:ea typeface="Roboto" pitchFamily="2" charset="0"/>
              </a:rPr>
              <a:t>Learning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C3D0ABF-A95A-4E9E-9F77-5DE9F0F4AAB8}"/>
              </a:ext>
            </a:extLst>
          </p:cNvPr>
          <p:cNvSpPr txBox="1"/>
          <p:nvPr/>
        </p:nvSpPr>
        <p:spPr>
          <a:xfrm>
            <a:off x="3355690" y="3803604"/>
            <a:ext cx="2733418" cy="114410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800" b="1" dirty="0">
                <a:latin typeface="Muli"/>
                <a:ea typeface="Roboto" pitchFamily="2" charset="0"/>
              </a:rPr>
              <a:t>Deep learning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F1D7DC2-F48D-4055-A65D-3ABC5ADB1B39}"/>
              </a:ext>
            </a:extLst>
          </p:cNvPr>
          <p:cNvCxnSpPr/>
          <p:nvPr/>
        </p:nvCxnSpPr>
        <p:spPr>
          <a:xfrm>
            <a:off x="3345263" y="2732808"/>
            <a:ext cx="710279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C7F0E36-EA03-49D7-B23C-8CE42BD1202C}"/>
              </a:ext>
            </a:extLst>
          </p:cNvPr>
          <p:cNvCxnSpPr/>
          <p:nvPr/>
        </p:nvCxnSpPr>
        <p:spPr>
          <a:xfrm>
            <a:off x="3345263" y="3784553"/>
            <a:ext cx="710279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7EF854F2-C4C7-4468-8228-465F260DA4EC}"/>
              </a:ext>
            </a:extLst>
          </p:cNvPr>
          <p:cNvSpPr txBox="1"/>
          <p:nvPr/>
        </p:nvSpPr>
        <p:spPr>
          <a:xfrm>
            <a:off x="6727273" y="1626861"/>
            <a:ext cx="2733418" cy="114410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sz="1600" dirty="0">
                <a:latin typeface="Muli"/>
                <a:ea typeface="Roboto" pitchFamily="2" charset="0"/>
              </a:rPr>
              <a:t>Any technique that enables computer to mimic human behavior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50C2507-5A7B-4F6B-B6E7-398DD40624D1}"/>
              </a:ext>
            </a:extLst>
          </p:cNvPr>
          <p:cNvSpPr txBox="1"/>
          <p:nvPr/>
        </p:nvSpPr>
        <p:spPr>
          <a:xfrm>
            <a:off x="6737700" y="2696154"/>
            <a:ext cx="2733418" cy="114410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sz="1600" dirty="0">
                <a:latin typeface="Muli"/>
                <a:ea typeface="Roboto" pitchFamily="2" charset="0"/>
              </a:rPr>
              <a:t>Ability to learn without being explicitly programmed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E36A55D-70C4-4209-8821-F2B2B3ADBE49}"/>
              </a:ext>
            </a:extLst>
          </p:cNvPr>
          <p:cNvSpPr txBox="1"/>
          <p:nvPr/>
        </p:nvSpPr>
        <p:spPr>
          <a:xfrm>
            <a:off x="6698270" y="3833842"/>
            <a:ext cx="2733418" cy="114410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sz="1600" dirty="0">
                <a:latin typeface="Muli"/>
                <a:ea typeface="Roboto" pitchFamily="2" charset="0"/>
              </a:rPr>
              <a:t>Learning underlying features in data using neural networks</a:t>
            </a:r>
          </a:p>
        </p:txBody>
      </p:sp>
    </p:spTree>
    <p:extLst>
      <p:ext uri="{BB962C8B-B14F-4D97-AF65-F5344CB8AC3E}">
        <p14:creationId xmlns:p14="http://schemas.microsoft.com/office/powerpoint/2010/main" val="46935196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1BC9B9-FFA4-4A0F-8D52-F5DB3DB02EE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noProof="0" dirty="0"/>
              <a:t>Dimensionality reduction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7F57490C-FCB4-48F9-BB7F-FDAE982B7C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97C56C7-7A94-4347-B14C-27BFC226AC1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1021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FCD026EE-D94F-4D01-A106-18CCB45494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245178" y="527957"/>
            <a:ext cx="7640553" cy="546534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71302F8-04D4-4314-AA8F-1FD6F0EB8661}"/>
              </a:ext>
            </a:extLst>
          </p:cNvPr>
          <p:cNvSpPr/>
          <p:nvPr/>
        </p:nvSpPr>
        <p:spPr>
          <a:xfrm rot="19783923">
            <a:off x="3374375" y="278030"/>
            <a:ext cx="1021087" cy="8470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1DB7A0F-8B75-45CA-8B80-5E68F65904E1}"/>
              </a:ext>
            </a:extLst>
          </p:cNvPr>
          <p:cNvSpPr/>
          <p:nvPr/>
        </p:nvSpPr>
        <p:spPr>
          <a:xfrm rot="19614392">
            <a:off x="6529605" y="4082276"/>
            <a:ext cx="1098075" cy="7173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725A364-85F1-4CED-B068-F1DABE5854C8}"/>
              </a:ext>
            </a:extLst>
          </p:cNvPr>
          <p:cNvSpPr/>
          <p:nvPr/>
        </p:nvSpPr>
        <p:spPr>
          <a:xfrm rot="1921289">
            <a:off x="6556820" y="5147700"/>
            <a:ext cx="1098075" cy="7173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1BC4E23-8338-4FBB-89D7-C6805F9BA211}"/>
              </a:ext>
            </a:extLst>
          </p:cNvPr>
          <p:cNvSpPr/>
          <p:nvPr/>
        </p:nvSpPr>
        <p:spPr>
          <a:xfrm>
            <a:off x="5691323" y="5612861"/>
            <a:ext cx="1417048" cy="4778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037BE40-0D76-4984-A7FF-87A69FA2128F}"/>
              </a:ext>
            </a:extLst>
          </p:cNvPr>
          <p:cNvSpPr/>
          <p:nvPr/>
        </p:nvSpPr>
        <p:spPr>
          <a:xfrm rot="3494687">
            <a:off x="4310514" y="4863686"/>
            <a:ext cx="1098075" cy="14328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78DEA19-314D-43A9-8D4C-3771123197BE}"/>
              </a:ext>
            </a:extLst>
          </p:cNvPr>
          <p:cNvSpPr/>
          <p:nvPr/>
        </p:nvSpPr>
        <p:spPr>
          <a:xfrm rot="1919090">
            <a:off x="4225535" y="3899108"/>
            <a:ext cx="1341093" cy="10959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4B45A40-56A8-471A-885B-E223905D6F6A}"/>
              </a:ext>
            </a:extLst>
          </p:cNvPr>
          <p:cNvSpPr/>
          <p:nvPr/>
        </p:nvSpPr>
        <p:spPr>
          <a:xfrm rot="1875234">
            <a:off x="4329849" y="296951"/>
            <a:ext cx="1440440" cy="7536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700B8B0-A7F8-4E16-B7AE-38E93C197FA7}"/>
              </a:ext>
            </a:extLst>
          </p:cNvPr>
          <p:cNvSpPr/>
          <p:nvPr/>
        </p:nvSpPr>
        <p:spPr>
          <a:xfrm rot="16200000">
            <a:off x="2773570" y="393723"/>
            <a:ext cx="1440440" cy="12834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0042046-FC63-474D-94C4-6A40113886C4}"/>
              </a:ext>
            </a:extLst>
          </p:cNvPr>
          <p:cNvSpPr/>
          <p:nvPr/>
        </p:nvSpPr>
        <p:spPr>
          <a:xfrm>
            <a:off x="4948521" y="946712"/>
            <a:ext cx="1054950" cy="7536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48097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C22D08CE-AC32-428D-B436-EFA761BEF3E9}"/>
              </a:ext>
            </a:extLst>
          </p:cNvPr>
          <p:cNvSpPr/>
          <p:nvPr/>
        </p:nvSpPr>
        <p:spPr>
          <a:xfrm>
            <a:off x="5431971" y="1628211"/>
            <a:ext cx="6030686" cy="378822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217352-1446-4D17-B4F6-E6DAC0C81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Dimensionality reduction</a:t>
            </a:r>
          </a:p>
        </p:txBody>
      </p:sp>
      <p:pic>
        <p:nvPicPr>
          <p:cNvPr id="11" name="Content Placeholder 10" descr="A close up of a map&#10;&#10;Description generated with high confidence">
            <a:extLst>
              <a:ext uri="{FF2B5EF4-FFF2-40B4-BE49-F238E27FC236}">
                <a16:creationId xmlns:a16="http://schemas.microsoft.com/office/drawing/2014/main" id="{4A858645-431B-4C74-9F78-B9C914F84CDB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0291" y="1898763"/>
            <a:ext cx="5281494" cy="3135540"/>
          </a:xfr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2DA495B-9E00-4E67-91D7-D4F37998C77E}"/>
              </a:ext>
            </a:extLst>
          </p:cNvPr>
          <p:cNvSpPr/>
          <p:nvPr/>
        </p:nvSpPr>
        <p:spPr>
          <a:xfrm>
            <a:off x="838199" y="1628211"/>
            <a:ext cx="3989615" cy="378822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picture containing screenshot&#10;&#10;Description generated with very high confidence">
            <a:extLst>
              <a:ext uri="{FF2B5EF4-FFF2-40B4-BE49-F238E27FC236}">
                <a16:creationId xmlns:a16="http://schemas.microsoft.com/office/drawing/2014/main" id="{91D8BF17-21BE-4F0E-B56A-5A9E86A6B12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CCCCCC"/>
              </a:clrFrom>
              <a:clrTo>
                <a:srgbClr val="CCCCC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60" t="15829" r="14587" b="4748"/>
          <a:stretch/>
        </p:blipFill>
        <p:spPr>
          <a:xfrm>
            <a:off x="1266364" y="1860663"/>
            <a:ext cx="3411351" cy="3375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40015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astle on top of a building&#10;&#10;Description generated with high confidence">
            <a:extLst>
              <a:ext uri="{FF2B5EF4-FFF2-40B4-BE49-F238E27FC236}">
                <a16:creationId xmlns:a16="http://schemas.microsoft.com/office/drawing/2014/main" id="{AAD2D7B3-1428-49DE-BD4C-CB7DFDEB6F36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830" y="1253172"/>
            <a:ext cx="9399814" cy="4641159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6C54077-0AD2-4AA6-B2E3-D98BDEC8D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Meaningful compression</a:t>
            </a:r>
          </a:p>
        </p:txBody>
      </p:sp>
    </p:spTree>
    <p:extLst>
      <p:ext uri="{BB962C8B-B14F-4D97-AF65-F5344CB8AC3E}">
        <p14:creationId xmlns:p14="http://schemas.microsoft.com/office/powerpoint/2010/main" val="313929524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FCD026EE-D94F-4D01-A106-18CCB45494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245178" y="527957"/>
            <a:ext cx="7640553" cy="546534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1DB7A0F-8B75-45CA-8B80-5E68F65904E1}"/>
              </a:ext>
            </a:extLst>
          </p:cNvPr>
          <p:cNvSpPr/>
          <p:nvPr/>
        </p:nvSpPr>
        <p:spPr>
          <a:xfrm rot="19614392">
            <a:off x="6529605" y="4082276"/>
            <a:ext cx="1098075" cy="7173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725A364-85F1-4CED-B068-F1DABE5854C8}"/>
              </a:ext>
            </a:extLst>
          </p:cNvPr>
          <p:cNvSpPr/>
          <p:nvPr/>
        </p:nvSpPr>
        <p:spPr>
          <a:xfrm rot="1921289">
            <a:off x="6556820" y="5147700"/>
            <a:ext cx="1098075" cy="7173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1BC4E23-8338-4FBB-89D7-C6805F9BA211}"/>
              </a:ext>
            </a:extLst>
          </p:cNvPr>
          <p:cNvSpPr/>
          <p:nvPr/>
        </p:nvSpPr>
        <p:spPr>
          <a:xfrm>
            <a:off x="5691323" y="5612861"/>
            <a:ext cx="1417048" cy="4778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037BE40-0D76-4984-A7FF-87A69FA2128F}"/>
              </a:ext>
            </a:extLst>
          </p:cNvPr>
          <p:cNvSpPr/>
          <p:nvPr/>
        </p:nvSpPr>
        <p:spPr>
          <a:xfrm rot="3494687">
            <a:off x="4310514" y="4863686"/>
            <a:ext cx="1098075" cy="14328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78DEA19-314D-43A9-8D4C-3771123197BE}"/>
              </a:ext>
            </a:extLst>
          </p:cNvPr>
          <p:cNvSpPr/>
          <p:nvPr/>
        </p:nvSpPr>
        <p:spPr>
          <a:xfrm rot="1919090">
            <a:off x="4225535" y="3899108"/>
            <a:ext cx="1341093" cy="10959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78294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1BC9B9-FFA4-4A0F-8D52-F5DB3DB02EE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noProof="0" dirty="0"/>
              <a:t>Reinforcement learning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7F57490C-FCB4-48F9-BB7F-FDAE982B7C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97C56C7-7A94-4347-B14C-27BFC226AC1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57904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FCD026EE-D94F-4D01-A106-18CCB45494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245178" y="527957"/>
            <a:ext cx="7640553" cy="546534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1DB7A0F-8B75-45CA-8B80-5E68F65904E1}"/>
              </a:ext>
            </a:extLst>
          </p:cNvPr>
          <p:cNvSpPr/>
          <p:nvPr/>
        </p:nvSpPr>
        <p:spPr>
          <a:xfrm rot="19614392">
            <a:off x="6529605" y="4082276"/>
            <a:ext cx="1098075" cy="7173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725A364-85F1-4CED-B068-F1DABE5854C8}"/>
              </a:ext>
            </a:extLst>
          </p:cNvPr>
          <p:cNvSpPr/>
          <p:nvPr/>
        </p:nvSpPr>
        <p:spPr>
          <a:xfrm rot="1921289">
            <a:off x="6556820" y="5147700"/>
            <a:ext cx="1098075" cy="7173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1BC4E23-8338-4FBB-89D7-C6805F9BA211}"/>
              </a:ext>
            </a:extLst>
          </p:cNvPr>
          <p:cNvSpPr/>
          <p:nvPr/>
        </p:nvSpPr>
        <p:spPr>
          <a:xfrm>
            <a:off x="5691323" y="5612861"/>
            <a:ext cx="1417048" cy="4778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037BE40-0D76-4984-A7FF-87A69FA2128F}"/>
              </a:ext>
            </a:extLst>
          </p:cNvPr>
          <p:cNvSpPr/>
          <p:nvPr/>
        </p:nvSpPr>
        <p:spPr>
          <a:xfrm rot="3494687">
            <a:off x="4310514" y="4863686"/>
            <a:ext cx="1098075" cy="14328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78DEA19-314D-43A9-8D4C-3771123197BE}"/>
              </a:ext>
            </a:extLst>
          </p:cNvPr>
          <p:cNvSpPr/>
          <p:nvPr/>
        </p:nvSpPr>
        <p:spPr>
          <a:xfrm rot="1919090">
            <a:off x="4225535" y="3899108"/>
            <a:ext cx="1341093" cy="10959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35705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4F11412-6103-47D5-8E73-A4B4BAB402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45466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3ED19B07-6717-40DB-8572-034000A8A0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2400300"/>
            <a:ext cx="53340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53470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C5D097E5-A97D-4B95-9953-474C97DC499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59" r="805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1737874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42AB6473-9FD6-4C11-B19F-D22F9B5542AA}"/>
              </a:ext>
            </a:extLst>
          </p:cNvPr>
          <p:cNvPicPr>
            <a:picLocks noGrp="1" noChangeAspect="1"/>
          </p:cNvPicPr>
          <p:nvPr>
            <p:ph sz="quarter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258355" y="1417280"/>
            <a:ext cx="5080000" cy="3589337"/>
          </a:xfrm>
        </p:spPr>
      </p:pic>
    </p:spTree>
    <p:extLst>
      <p:ext uri="{BB962C8B-B14F-4D97-AF65-F5344CB8AC3E}">
        <p14:creationId xmlns:p14="http://schemas.microsoft.com/office/powerpoint/2010/main" val="16414544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BEAE6B4-5D8F-469C-B3D9-9D22FBA4F6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noProof="0" dirty="0"/>
          </a:p>
        </p:txBody>
      </p:sp>
      <p:pic>
        <p:nvPicPr>
          <p:cNvPr id="6" name="Content Placeholder 4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D22E9EB8-66A2-4D00-93B7-6C25730F73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629890" y="1616992"/>
            <a:ext cx="5598077" cy="4004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57183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1B896-3E2E-41F8-9EA1-3D7D19A2B5C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noProof="0" dirty="0"/>
              <a:t>Neural network / deep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0BD8DE-72D2-4FB1-97CE-CD59597A57E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2FEA97-37B6-4CA5-AC2E-1A816DA389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82744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building&#10;&#10;Description generated with high confidence">
            <a:extLst>
              <a:ext uri="{FF2B5EF4-FFF2-40B4-BE49-F238E27FC236}">
                <a16:creationId xmlns:a16="http://schemas.microsoft.com/office/drawing/2014/main" id="{8EF05095-639C-4166-90B2-04E3C311B0A3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8862" y="1694656"/>
            <a:ext cx="7534275" cy="36957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1384294-7588-48C1-8BA6-CAF3CE0F42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Neural network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F2499C-BF7F-42A6-8F3E-08577832FC04}"/>
              </a:ext>
            </a:extLst>
          </p:cNvPr>
          <p:cNvSpPr txBox="1"/>
          <p:nvPr/>
        </p:nvSpPr>
        <p:spPr>
          <a:xfrm>
            <a:off x="838200" y="2411185"/>
            <a:ext cx="12892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l-PL" dirty="0" err="1"/>
              <a:t>Income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1B5E0D-2395-4B1C-9995-8112F9F75A80}"/>
              </a:ext>
            </a:extLst>
          </p:cNvPr>
          <p:cNvSpPr txBox="1"/>
          <p:nvPr/>
        </p:nvSpPr>
        <p:spPr>
          <a:xfrm>
            <a:off x="838200" y="3837201"/>
            <a:ext cx="12892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l-PL" dirty="0" err="1"/>
              <a:t>Other</a:t>
            </a:r>
            <a:r>
              <a:rPr lang="pl-PL" dirty="0"/>
              <a:t> </a:t>
            </a:r>
            <a:r>
              <a:rPr lang="pl-PL" dirty="0" err="1"/>
              <a:t>loans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147E26D-76C4-4460-8745-D23E12B1F90E}"/>
              </a:ext>
            </a:extLst>
          </p:cNvPr>
          <p:cNvSpPr txBox="1"/>
          <p:nvPr/>
        </p:nvSpPr>
        <p:spPr>
          <a:xfrm>
            <a:off x="898072" y="3080650"/>
            <a:ext cx="12892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l-PL" dirty="0" err="1"/>
              <a:t>Children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954EB3C-63B8-411E-8B7E-F153A954EEA5}"/>
              </a:ext>
            </a:extLst>
          </p:cNvPr>
          <p:cNvSpPr txBox="1"/>
          <p:nvPr/>
        </p:nvSpPr>
        <p:spPr>
          <a:xfrm>
            <a:off x="9546771" y="3059668"/>
            <a:ext cx="12892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0...1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310464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 up of a piece of paper&#10;&#10;Description generated with high confidence">
            <a:extLst>
              <a:ext uri="{FF2B5EF4-FFF2-40B4-BE49-F238E27FC236}">
                <a16:creationId xmlns:a16="http://schemas.microsoft.com/office/drawing/2014/main" id="{F2BD49C1-9CCD-49C0-AE46-482BDBBB1C43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2306" y="2100982"/>
            <a:ext cx="9487388" cy="2883048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9BB2909-655C-4AD2-BC6E-6EEF2DE549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Deep Neural Network</a:t>
            </a:r>
          </a:p>
        </p:txBody>
      </p:sp>
    </p:spTree>
    <p:extLst>
      <p:ext uri="{BB962C8B-B14F-4D97-AF65-F5344CB8AC3E}">
        <p14:creationId xmlns:p14="http://schemas.microsoft.com/office/powerpoint/2010/main" val="318965598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633ACF8-E95E-42EE-B1B6-DFEBF03D1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Deep Learning frameworks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2979EF2-DDCB-4023-8919-DA5223AC7C03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74ABD91-1718-46BC-BCDF-5961ECD00E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3342" y="1545139"/>
            <a:ext cx="5355871" cy="4240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96448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54AE52C7-B6E4-4887-9873-3075EF73E2EC}"/>
              </a:ext>
            </a:extLst>
          </p:cNvPr>
          <p:cNvPicPr>
            <a:picLocks noGrp="1" noChangeAspect="1"/>
          </p:cNvPicPr>
          <p:nvPr>
            <p:ph sz="quarter" idx="429496729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74"/>
          <a:stretch/>
        </p:blipFill>
        <p:spPr>
          <a:xfrm>
            <a:off x="1116747" y="440870"/>
            <a:ext cx="9958506" cy="6161315"/>
          </a:xfrm>
        </p:spPr>
      </p:pic>
    </p:spTree>
    <p:extLst>
      <p:ext uri="{BB962C8B-B14F-4D97-AF65-F5344CB8AC3E}">
        <p14:creationId xmlns:p14="http://schemas.microsoft.com/office/powerpoint/2010/main" val="205052398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A2C0916-2831-4F82-9B14-7308A4A05B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95250"/>
            <a:ext cx="7620000" cy="666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19859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B4FF6F5-DD7D-4AE7-89EB-EB2775766C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9100" y="0"/>
            <a:ext cx="9773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45388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F5C5E7B-9C9A-4BC8-B28B-34815F5188C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noProof="0" dirty="0"/>
              <a:t>Advanced topics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400622A-9BD6-45C3-B4C3-C7EFF15958A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152CF4E-0AF4-49E7-9CD4-56F76FE8B87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32865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2E68F0F-96AF-4C20-B39B-83AED368C5C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noProof="0" dirty="0"/>
              <a:t>Bias &amp; amplification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831DE33D-8E7E-43A7-8A44-043E0864CFE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noProof="0" dirty="0"/>
              <a:t>Algorithms are not neutral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14F19A7-EEDA-4034-BC47-BE8199AF18A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1030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04E1361-0E23-4879-9DB3-CC600F3B0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Machine Learning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E3C05D79-5F0C-4C96-916A-E82BA05898D6}"/>
              </a:ext>
            </a:extLst>
          </p:cNvPr>
          <p:cNvSpPr/>
          <p:nvPr/>
        </p:nvSpPr>
        <p:spPr>
          <a:xfrm>
            <a:off x="994816" y="1953599"/>
            <a:ext cx="10401837" cy="3296992"/>
          </a:xfrm>
          <a:custGeom>
            <a:avLst/>
            <a:gdLst>
              <a:gd name="connsiteX0" fmla="*/ 0 w 10401837"/>
              <a:gd name="connsiteY0" fmla="*/ 3296992 h 3296992"/>
              <a:gd name="connsiteX1" fmla="*/ 5967211 w 10401837"/>
              <a:gd name="connsiteY1" fmla="*/ 2511380 h 3296992"/>
              <a:gd name="connsiteX2" fmla="*/ 10401837 w 10401837"/>
              <a:gd name="connsiteY2" fmla="*/ 0 h 3296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401837" h="3296992">
                <a:moveTo>
                  <a:pt x="0" y="3296992"/>
                </a:moveTo>
                <a:cubicBezTo>
                  <a:pt x="2116786" y="3178935"/>
                  <a:pt x="4233572" y="3060879"/>
                  <a:pt x="5967211" y="2511380"/>
                </a:cubicBezTo>
                <a:cubicBezTo>
                  <a:pt x="7700850" y="1961881"/>
                  <a:pt x="9641268" y="414270"/>
                  <a:pt x="10401837" y="0"/>
                </a:cubicBezTo>
              </a:path>
            </a:pathLst>
          </a:custGeom>
          <a:ln w="76200" cap="flat" cmpd="sng" algn="ctr">
            <a:solidFill>
              <a:srgbClr val="E4235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Roboto" pitchFamily="2" charset="0"/>
              <a:ea typeface="Roboto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0F6A6A-63D3-4E1A-B237-4B23E8206CC1}"/>
              </a:ext>
            </a:extLst>
          </p:cNvPr>
          <p:cNvSpPr txBox="1"/>
          <p:nvPr/>
        </p:nvSpPr>
        <p:spPr>
          <a:xfrm>
            <a:off x="1979052" y="4574760"/>
            <a:ext cx="15111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boto" pitchFamily="2" charset="0"/>
                <a:ea typeface="Roboto" pitchFamily="2" charset="0"/>
              </a:rPr>
              <a:t>Statistics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97D0F9E-92C6-45B2-B387-AB1AD20E3FB9}"/>
              </a:ext>
            </a:extLst>
          </p:cNvPr>
          <p:cNvSpPr txBox="1"/>
          <p:nvPr/>
        </p:nvSpPr>
        <p:spPr>
          <a:xfrm>
            <a:off x="3941472" y="4248426"/>
            <a:ext cx="1933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boto" pitchFamily="2" charset="0"/>
                <a:ea typeface="Roboto" pitchFamily="2" charset="0"/>
              </a:rPr>
              <a:t>Classic problems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BF3076D-D09E-465A-BBA0-E3825DD89EBE}"/>
              </a:ext>
            </a:extLst>
          </p:cNvPr>
          <p:cNvSpPr txBox="1"/>
          <p:nvPr/>
        </p:nvSpPr>
        <p:spPr>
          <a:xfrm>
            <a:off x="386901" y="4759426"/>
            <a:ext cx="15111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boto" pitchFamily="2" charset="0"/>
                <a:ea typeface="Roboto" pitchFamily="2" charset="0"/>
              </a:rPr>
              <a:t>Algorithms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1EFC163-4A31-4FC4-B081-158E0C71CB84}"/>
              </a:ext>
            </a:extLst>
          </p:cNvPr>
          <p:cNvSpPr txBox="1"/>
          <p:nvPr/>
        </p:nvSpPr>
        <p:spPr>
          <a:xfrm>
            <a:off x="6547450" y="3520452"/>
            <a:ext cx="13716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boto" pitchFamily="2" charset="0"/>
                <a:ea typeface="Roboto" pitchFamily="2" charset="0"/>
              </a:rPr>
              <a:t>More complex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032DCCE-95FA-4701-A7D1-56A44945D7E4}"/>
              </a:ext>
            </a:extLst>
          </p:cNvPr>
          <p:cNvSpPr txBox="1"/>
          <p:nvPr/>
        </p:nvSpPr>
        <p:spPr>
          <a:xfrm>
            <a:off x="9133267" y="2123412"/>
            <a:ext cx="194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boto" pitchFamily="2" charset="0"/>
                <a:ea typeface="Roboto" pitchFamily="2" charset="0"/>
              </a:rPr>
              <a:t>Deep learning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653C09B-D2FD-4D50-99B5-433EFEF2372F}"/>
              </a:ext>
            </a:extLst>
          </p:cNvPr>
          <p:cNvCxnSpPr/>
          <p:nvPr/>
        </p:nvCxnSpPr>
        <p:spPr>
          <a:xfrm>
            <a:off x="4185557" y="5807529"/>
            <a:ext cx="7396843" cy="0"/>
          </a:xfrm>
          <a:prstGeom prst="straightConnector1">
            <a:avLst/>
          </a:prstGeom>
          <a:ln w="381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4D1A76E-0CAC-4327-B960-B09DF2579F81}"/>
              </a:ext>
            </a:extLst>
          </p:cNvPr>
          <p:cNvCxnSpPr>
            <a:cxnSpLocks/>
          </p:cNvCxnSpPr>
          <p:nvPr/>
        </p:nvCxnSpPr>
        <p:spPr>
          <a:xfrm>
            <a:off x="4174672" y="5682343"/>
            <a:ext cx="0" cy="25037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B16E7F3-6F15-4729-8EDB-4930F9720326}"/>
              </a:ext>
            </a:extLst>
          </p:cNvPr>
          <p:cNvSpPr txBox="1"/>
          <p:nvPr/>
        </p:nvSpPr>
        <p:spPr>
          <a:xfrm>
            <a:off x="6974996" y="5515495"/>
            <a:ext cx="37781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Roboto" pitchFamily="2" charset="0"/>
                <a:ea typeface="Roboto" pitchFamily="2" charset="0"/>
              </a:rPr>
              <a:t>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213234107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 close up of text on a white background&#10;&#10;Description generated with high confidence">
            <a:extLst>
              <a:ext uri="{FF2B5EF4-FFF2-40B4-BE49-F238E27FC236}">
                <a16:creationId xmlns:a16="http://schemas.microsoft.com/office/drawing/2014/main" id="{40CBF37F-459E-4C55-808E-5C4E6D62C8E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51599997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173A7A4C-8B1D-40AE-9ECB-27E495182C8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pic>
        <p:nvPicPr>
          <p:cNvPr id="17" name="Picture Placeholder 13" descr="A close up of a map&#10;&#10;Description generated with high confidence">
            <a:extLst>
              <a:ext uri="{FF2B5EF4-FFF2-40B4-BE49-F238E27FC236}">
                <a16:creationId xmlns:a16="http://schemas.microsoft.com/office/drawing/2014/main" id="{EB1B109D-51DF-4063-A5C7-140215CCE83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8" t="6916" r="21463" b="1336"/>
          <a:stretch/>
        </p:blipFill>
        <p:spPr>
          <a:xfrm>
            <a:off x="2407227" y="64337"/>
            <a:ext cx="7377545" cy="6729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10330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747D8E99-B80B-43C6-9E26-29D2172356A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5BCD098-F4B4-4083-A5CF-F23C4C7AE7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4229" y="0"/>
            <a:ext cx="95035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79457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1E65658-26B4-4F32-928D-D9963DBF6C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888"/>
          <a:stretch/>
        </p:blipFill>
        <p:spPr>
          <a:xfrm>
            <a:off x="6185524" y="1269077"/>
            <a:ext cx="5531428" cy="38785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 descr="A person preparing food in a kitchen&#10;&#10;Description generated with very high confidence">
            <a:extLst>
              <a:ext uri="{FF2B5EF4-FFF2-40B4-BE49-F238E27FC236}">
                <a16:creationId xmlns:a16="http://schemas.microsoft.com/office/drawing/2014/main" id="{826DA2E4-9F47-4721-AA2B-CCDE276BE5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061" y="1269077"/>
            <a:ext cx="5274772" cy="38785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7816136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 descr="A close up of a white building&#10;&#10;Description generated with high confidence">
            <a:extLst>
              <a:ext uri="{FF2B5EF4-FFF2-40B4-BE49-F238E27FC236}">
                <a16:creationId xmlns:a16="http://schemas.microsoft.com/office/drawing/2014/main" id="{EF9F4B32-9B13-4AF4-8C31-2B470342DA8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0" r="200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78308691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1FD7C-A173-4AC5-88AD-127C3B5D21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F08878-3FB1-4688-B3B6-127BCC5493D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noProof="0" dirty="0"/>
              <a:t>Can bias and prejudice be completely eliminated? </a:t>
            </a:r>
          </a:p>
          <a:p>
            <a:pPr marL="0" indent="0">
              <a:buNone/>
            </a:pPr>
            <a:r>
              <a:rPr lang="en-US" noProof="0" dirty="0"/>
              <a:t>For both algorithmic and human methods, the answer is “probably not.”</a:t>
            </a:r>
          </a:p>
          <a:p>
            <a:pPr marL="0" indent="0">
              <a:buNone/>
            </a:pPr>
            <a:endParaRPr lang="en-US" noProof="0" dirty="0"/>
          </a:p>
          <a:p>
            <a:pPr marL="0" indent="0">
              <a:buNone/>
            </a:pPr>
            <a:r>
              <a:rPr lang="en-US" noProof="0" dirty="0"/>
              <a:t>We should focus on reducing amplification and having unbiased input data (not necessarily „neutral data”)</a:t>
            </a:r>
          </a:p>
        </p:txBody>
      </p:sp>
    </p:spTree>
    <p:extLst>
      <p:ext uri="{BB962C8B-B14F-4D97-AF65-F5344CB8AC3E}">
        <p14:creationId xmlns:p14="http://schemas.microsoft.com/office/powerpoint/2010/main" val="260413362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E9339F7-E54B-4F0C-9BF4-3AD8A5E6753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noProof="0" dirty="0"/>
              <a:t>Traceability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1BD163EA-CAA0-4438-B860-A5590941051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491D318-A68F-443C-82C4-E4B71E6C72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952863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1AEBD9-CAD3-4202-80A6-5C17A42DD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Traceability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EE06479-1E05-4ED4-BB8D-B6D6768EC19F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66980"/>
            <a:ext cx="4599363" cy="3388197"/>
          </a:xfrm>
        </p:spPr>
      </p:pic>
      <p:pic>
        <p:nvPicPr>
          <p:cNvPr id="7" name="Picture 6" descr="A close up of text on a white background&#10;&#10;Description generated with high confidence">
            <a:extLst>
              <a:ext uri="{FF2B5EF4-FFF2-40B4-BE49-F238E27FC236}">
                <a16:creationId xmlns:a16="http://schemas.microsoft.com/office/drawing/2014/main" id="{BC6E310D-F7E2-405D-AB86-523BAFD8CF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2597" y="1541437"/>
            <a:ext cx="5070416" cy="3394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42755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picture containing boat, large, sky&#10;&#10;Description generated with high confidence">
            <a:extLst>
              <a:ext uri="{FF2B5EF4-FFF2-40B4-BE49-F238E27FC236}">
                <a16:creationId xmlns:a16="http://schemas.microsoft.com/office/drawing/2014/main" id="{F414C629-3D91-4698-B92B-FD7D22DB361C}"/>
              </a:ext>
            </a:extLst>
          </p:cNvPr>
          <p:cNvPicPr>
            <a:picLocks noGrp="1" noChangeAspect="1"/>
          </p:cNvPicPr>
          <p:nvPr>
            <p:ph sz="quarter" idx="429496729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2" t="6774" r="1307" b="2367"/>
          <a:stretch/>
        </p:blipFill>
        <p:spPr>
          <a:xfrm>
            <a:off x="6669088" y="2036763"/>
            <a:ext cx="5522912" cy="2784475"/>
          </a:xfrm>
        </p:spPr>
      </p:pic>
      <p:pic>
        <p:nvPicPr>
          <p:cNvPr id="9" name="Picture 8" descr="A close up of a map&#10;&#10;Description generated with high confidence">
            <a:extLst>
              <a:ext uri="{FF2B5EF4-FFF2-40B4-BE49-F238E27FC236}">
                <a16:creationId xmlns:a16="http://schemas.microsoft.com/office/drawing/2014/main" id="{244E9755-226E-491E-947A-DB584E57FBE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269"/>
          <a:stretch/>
        </p:blipFill>
        <p:spPr>
          <a:xfrm>
            <a:off x="644297" y="2442239"/>
            <a:ext cx="5253609" cy="2488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35828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9493F-7F6B-4098-8F1A-C013023870C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noProof="0" dirty="0"/>
              <a:t>„Vulnerabilities”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6F53EE-C2C0-40AD-9562-9E01E04590E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AA7566-2BEE-4F7E-822D-09877FD365E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63558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B36CA2-9724-4E1E-903E-9ADFFF2DB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use or not to use	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3DDB39-E9AE-4538-9C09-708FCDA272D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95400" y="2095500"/>
            <a:ext cx="3765997" cy="363061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To use</a:t>
            </a:r>
          </a:p>
          <a:p>
            <a:r>
              <a:rPr lang="en-US" sz="2000" dirty="0"/>
              <a:t>You have a lot of data</a:t>
            </a:r>
          </a:p>
          <a:p>
            <a:r>
              <a:rPr lang="en-US" sz="2000" dirty="0"/>
              <a:t>Your task is repetitive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09B9793-97C7-4772-B313-FF866FE0863A}"/>
              </a:ext>
            </a:extLst>
          </p:cNvPr>
          <p:cNvSpPr txBox="1">
            <a:spLocks/>
          </p:cNvSpPr>
          <p:nvPr/>
        </p:nvSpPr>
        <p:spPr>
          <a:xfrm>
            <a:off x="6496318" y="2095500"/>
            <a:ext cx="4552682" cy="363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Muli" panose="00000500000000000000"/>
                <a:ea typeface="Roboto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Muli" panose="00000500000000000000"/>
                <a:ea typeface="Roboto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uli" panose="00000500000000000000"/>
                <a:ea typeface="Roboto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uli" panose="00000500000000000000"/>
                <a:ea typeface="Roboto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uli" panose="00000500000000000000"/>
                <a:ea typeface="Roboto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Not to use</a:t>
            </a:r>
          </a:p>
          <a:p>
            <a:r>
              <a:rPr lang="en-US" sz="2000" dirty="0"/>
              <a:t>Your task is innovative or creative</a:t>
            </a:r>
          </a:p>
          <a:p>
            <a:r>
              <a:rPr lang="en-US" sz="2000" dirty="0"/>
              <a:t>Your data set is small (features/size)</a:t>
            </a:r>
          </a:p>
          <a:p>
            <a:r>
              <a:rPr lang="en-US" sz="2000" dirty="0"/>
              <a:t>If algorithmic solution exists</a:t>
            </a:r>
          </a:p>
          <a:p>
            <a:r>
              <a:rPr lang="en-US" sz="2000" dirty="0"/>
              <a:t>To solve „world hunger problem”</a:t>
            </a:r>
          </a:p>
          <a:p>
            <a:r>
              <a:rPr lang="en-US" sz="2000" dirty="0"/>
              <a:t>To become a billionaire</a:t>
            </a:r>
          </a:p>
          <a:p>
            <a:r>
              <a:rPr lang="en-US" sz="2000" dirty="0"/>
              <a:t>If you don’t have money</a:t>
            </a:r>
          </a:p>
          <a:p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61884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panda bear&#10;&#10;Description generated with high confidence">
            <a:extLst>
              <a:ext uri="{FF2B5EF4-FFF2-40B4-BE49-F238E27FC236}">
                <a16:creationId xmlns:a16="http://schemas.microsoft.com/office/drawing/2014/main" id="{F30CD40C-CB70-4753-9EDC-71719D23EC7D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8403" y="1350818"/>
            <a:ext cx="5624515" cy="2130135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FD6601A1-064A-4EF6-856D-70AF457524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Adversarial attack</a:t>
            </a:r>
          </a:p>
        </p:txBody>
      </p:sp>
      <p:pic>
        <p:nvPicPr>
          <p:cNvPr id="9" name="Picture 8" descr="A car parked in a parking lot&#10;&#10;Description generated with high confidence">
            <a:extLst>
              <a:ext uri="{FF2B5EF4-FFF2-40B4-BE49-F238E27FC236}">
                <a16:creationId xmlns:a16="http://schemas.microsoft.com/office/drawing/2014/main" id="{99CB5450-D9D1-4E2E-ACE8-E41DC7D9CE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6517" y="3773198"/>
            <a:ext cx="5786401" cy="1959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98007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CB5BBB5-9A4E-4689-8B72-AF578717ADA1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6289F23-AD4D-44EF-A492-D951DA96E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One pixel attack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1F7DD0-0E35-4EB2-B3B2-0D007613B6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6907" y="1236662"/>
            <a:ext cx="4146094" cy="49907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33DC28A-5399-445E-9AB8-4BD8451442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8533" y="1270244"/>
            <a:ext cx="2837804" cy="485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73271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9493F-7F6B-4098-8F1A-C013023870C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noProof="0" dirty="0"/>
              <a:t>Online training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C09CECA-7403-4936-A004-C4153AC669D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5BAFC4F-E51C-47FB-80BF-2AAF2918B22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801463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B87944F2-E853-46C8-90F0-02274F4EE460}"/>
              </a:ext>
            </a:extLst>
          </p:cNvPr>
          <p:cNvSpPr/>
          <p:nvPr/>
        </p:nvSpPr>
        <p:spPr>
          <a:xfrm>
            <a:off x="3478871" y="1290701"/>
            <a:ext cx="3216670" cy="3133253"/>
          </a:xfrm>
          <a:prstGeom prst="roundRect">
            <a:avLst>
              <a:gd name="adj" fmla="val 7554"/>
            </a:avLst>
          </a:prstGeom>
          <a:noFill/>
          <a:ln w="12700">
            <a:solidFill>
              <a:schemeClr val="bg1">
                <a:lumMod val="6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1FE094D-BC29-4B86-94D5-5400C7C7D5CC}"/>
              </a:ext>
            </a:extLst>
          </p:cNvPr>
          <p:cNvSpPr txBox="1"/>
          <p:nvPr/>
        </p:nvSpPr>
        <p:spPr>
          <a:xfrm>
            <a:off x="8375651" y="1785905"/>
            <a:ext cx="109776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>
                <a:latin typeface="Muli" panose="00000500000000000000"/>
                <a:ea typeface="Roboto" pitchFamily="2" charset="0"/>
              </a:rPr>
              <a:t>HTTP API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CC1EDA8-1510-4FB5-9D1D-D34A0897D2B2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3">
            <a:duotone>
              <a:prstClr val="black"/>
              <a:srgbClr val="7030A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577" y="3037440"/>
            <a:ext cx="387500" cy="3875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55081B47-CF94-4685-91FE-6C3B9FEEB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Online training</a:t>
            </a:r>
          </a:p>
        </p:txBody>
      </p:sp>
      <p:pic>
        <p:nvPicPr>
          <p:cNvPr id="7" name="Picture 6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3B073B43-5FCA-4666-B38D-D1BB809EA36C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3912" y="2578554"/>
            <a:ext cx="276999" cy="276999"/>
          </a:xfrm>
          <a:prstGeom prst="rect">
            <a:avLst/>
          </a:prstGeom>
        </p:spPr>
      </p:pic>
      <p:pic>
        <p:nvPicPr>
          <p:cNvPr id="8" name="Picture 7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8C2690D6-8BFC-4F07-AA06-39F58E9AC56D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4092" y="3664807"/>
            <a:ext cx="292703" cy="292703"/>
          </a:xfrm>
          <a:prstGeom prst="rect">
            <a:avLst/>
          </a:prstGeom>
        </p:spPr>
      </p:pic>
      <p:pic>
        <p:nvPicPr>
          <p:cNvPr id="3074" name="Picture 2" descr="Image result for processing icon">
            <a:extLst>
              <a:ext uri="{FF2B5EF4-FFF2-40B4-BE49-F238E27FC236}">
                <a16:creationId xmlns:a16="http://schemas.microsoft.com/office/drawing/2014/main" id="{A4A690A0-9C5A-4E75-860F-1DBAB1D70D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71"/>
          <a:stretch/>
        </p:blipFill>
        <p:spPr bwMode="auto">
          <a:xfrm>
            <a:off x="1553823" y="3019775"/>
            <a:ext cx="434736" cy="422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76B6112A-1517-41A4-B7BA-7DC1E951EAF6}"/>
              </a:ext>
            </a:extLst>
          </p:cNvPr>
          <p:cNvSpPr/>
          <p:nvPr/>
        </p:nvSpPr>
        <p:spPr>
          <a:xfrm>
            <a:off x="3837529" y="2457273"/>
            <a:ext cx="1125705" cy="508105"/>
          </a:xfrm>
          <a:prstGeom prst="roundRect">
            <a:avLst>
              <a:gd name="adj" fmla="val 0"/>
            </a:avLst>
          </a:prstGeom>
          <a:noFill/>
          <a:ln w="952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latin typeface="Muli" panose="00000500000000000000"/>
            </a:endParaRPr>
          </a:p>
        </p:txBody>
      </p:sp>
      <p:pic>
        <p:nvPicPr>
          <p:cNvPr id="3076" name="Picture 4" descr="Image result for services icon">
            <a:extLst>
              <a:ext uri="{FF2B5EF4-FFF2-40B4-BE49-F238E27FC236}">
                <a16:creationId xmlns:a16="http://schemas.microsoft.com/office/drawing/2014/main" id="{E18902F8-EFDD-470B-87B2-E8935091EE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1965" y="2487532"/>
            <a:ext cx="444137" cy="444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 descr="A close up of a logo&#10;&#10;Description generated with high confidence">
            <a:extLst>
              <a:ext uri="{FF2B5EF4-FFF2-40B4-BE49-F238E27FC236}">
                <a16:creationId xmlns:a16="http://schemas.microsoft.com/office/drawing/2014/main" id="{A2A0837D-D378-43FD-B83D-5514D1C6839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3467" y="1516597"/>
            <a:ext cx="280201" cy="28020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50D099E-D6E1-452A-99A0-F6CCEF4F80F1}"/>
              </a:ext>
            </a:extLst>
          </p:cNvPr>
          <p:cNvSpPr txBox="1"/>
          <p:nvPr/>
        </p:nvSpPr>
        <p:spPr>
          <a:xfrm>
            <a:off x="2629463" y="2808406"/>
            <a:ext cx="7458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Muli" panose="00000500000000000000"/>
                <a:ea typeface="Roboto" pitchFamily="2" charset="0"/>
              </a:rPr>
              <a:t>Train dataset</a:t>
            </a:r>
          </a:p>
        </p:txBody>
      </p:sp>
      <p:pic>
        <p:nvPicPr>
          <p:cNvPr id="3078" name="Picture 6" descr="Image result for package icon">
            <a:extLst>
              <a:ext uri="{FF2B5EF4-FFF2-40B4-BE49-F238E27FC236}">
                <a16:creationId xmlns:a16="http://schemas.microsoft.com/office/drawing/2014/main" id="{417AB5C6-5301-4642-8133-071B97C16F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4547" y="3577957"/>
            <a:ext cx="437266" cy="437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C690AB63-A4B9-4E7A-B93C-06964E90F8CF}"/>
              </a:ext>
            </a:extLst>
          </p:cNvPr>
          <p:cNvCxnSpPr>
            <a:cxnSpLocks/>
            <a:stCxn id="57" idx="3"/>
            <a:endCxn id="15" idx="3"/>
          </p:cNvCxnSpPr>
          <p:nvPr/>
        </p:nvCxnSpPr>
        <p:spPr>
          <a:xfrm flipH="1" flipV="1">
            <a:off x="4523668" y="1656698"/>
            <a:ext cx="1361113" cy="2139892"/>
          </a:xfrm>
          <a:prstGeom prst="bentConnector3">
            <a:avLst>
              <a:gd name="adj1" fmla="val -16795"/>
            </a:avLst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64DCDEF-ED03-4C58-9B97-20CE52252398}"/>
              </a:ext>
            </a:extLst>
          </p:cNvPr>
          <p:cNvCxnSpPr>
            <a:cxnSpLocks/>
            <a:stCxn id="69" idx="2"/>
            <a:endCxn id="12" idx="0"/>
          </p:cNvCxnSpPr>
          <p:nvPr/>
        </p:nvCxnSpPr>
        <p:spPr>
          <a:xfrm>
            <a:off x="4394469" y="2057566"/>
            <a:ext cx="5913" cy="399707"/>
          </a:xfrm>
          <a:prstGeom prst="straightConnector1">
            <a:avLst/>
          </a:prstGeom>
          <a:ln w="6350">
            <a:headEnd w="med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B880555-2016-41AD-948D-31B16B12E0F5}"/>
              </a:ext>
            </a:extLst>
          </p:cNvPr>
          <p:cNvCxnSpPr>
            <a:cxnSpLocks/>
            <a:stCxn id="12" idx="2"/>
            <a:endCxn id="3078" idx="0"/>
          </p:cNvCxnSpPr>
          <p:nvPr/>
        </p:nvCxnSpPr>
        <p:spPr>
          <a:xfrm>
            <a:off x="4400382" y="2965378"/>
            <a:ext cx="2798" cy="612579"/>
          </a:xfrm>
          <a:prstGeom prst="straightConnector1">
            <a:avLst/>
          </a:prstGeom>
          <a:ln w="6350">
            <a:headEnd w="med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0E7C56B1-0CA3-46A1-99E0-C5E1FDD952E2}"/>
              </a:ext>
            </a:extLst>
          </p:cNvPr>
          <p:cNvCxnSpPr>
            <a:cxnSpLocks/>
            <a:stCxn id="7" idx="3"/>
            <a:endCxn id="12" idx="1"/>
          </p:cNvCxnSpPr>
          <p:nvPr/>
        </p:nvCxnSpPr>
        <p:spPr>
          <a:xfrm flipV="1">
            <a:off x="3140911" y="2711326"/>
            <a:ext cx="696618" cy="5728"/>
          </a:xfrm>
          <a:prstGeom prst="straightConnector1">
            <a:avLst/>
          </a:prstGeom>
          <a:ln w="6350">
            <a:headEnd w="med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E1E25A9-59A2-4063-B8F5-86EDC564D80E}"/>
              </a:ext>
            </a:extLst>
          </p:cNvPr>
          <p:cNvCxnSpPr>
            <a:cxnSpLocks/>
            <a:stCxn id="8" idx="3"/>
            <a:endCxn id="3078" idx="1"/>
          </p:cNvCxnSpPr>
          <p:nvPr/>
        </p:nvCxnSpPr>
        <p:spPr>
          <a:xfrm flipV="1">
            <a:off x="3156795" y="3796590"/>
            <a:ext cx="1027752" cy="14569"/>
          </a:xfrm>
          <a:prstGeom prst="straightConnector1">
            <a:avLst/>
          </a:prstGeom>
          <a:ln w="6350">
            <a:headEnd w="med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20245E2-80C8-4276-AB1B-5D360FE44DF0}"/>
              </a:ext>
            </a:extLst>
          </p:cNvPr>
          <p:cNvCxnSpPr>
            <a:cxnSpLocks/>
            <a:stCxn id="3078" idx="3"/>
            <a:endCxn id="57" idx="1"/>
          </p:cNvCxnSpPr>
          <p:nvPr/>
        </p:nvCxnSpPr>
        <p:spPr>
          <a:xfrm>
            <a:off x="4621813" y="3796590"/>
            <a:ext cx="859062" cy="0"/>
          </a:xfrm>
          <a:prstGeom prst="straightConnector1">
            <a:avLst/>
          </a:prstGeom>
          <a:ln w="6350">
            <a:headEnd w="med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131DC47F-3E50-479B-8E4F-264D8312A479}"/>
              </a:ext>
            </a:extLst>
          </p:cNvPr>
          <p:cNvCxnSpPr>
            <a:cxnSpLocks/>
            <a:stCxn id="5" idx="3"/>
            <a:endCxn id="3074" idx="1"/>
          </p:cNvCxnSpPr>
          <p:nvPr/>
        </p:nvCxnSpPr>
        <p:spPr>
          <a:xfrm>
            <a:off x="980077" y="3231190"/>
            <a:ext cx="573746" cy="1"/>
          </a:xfrm>
          <a:prstGeom prst="straightConnector1">
            <a:avLst/>
          </a:prstGeom>
          <a:ln w="6350">
            <a:headEnd w="med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A35501AB-97DF-405C-A587-138F1CA2727C}"/>
              </a:ext>
            </a:extLst>
          </p:cNvPr>
          <p:cNvSpPr txBox="1"/>
          <p:nvPr/>
        </p:nvSpPr>
        <p:spPr>
          <a:xfrm>
            <a:off x="4043292" y="4007361"/>
            <a:ext cx="7458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Muli" panose="00000500000000000000"/>
                <a:ea typeface="Roboto" pitchFamily="2" charset="0"/>
              </a:rPr>
              <a:t>Model</a:t>
            </a:r>
          </a:p>
        </p:txBody>
      </p: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45EAF6C5-4E58-42AE-BC0F-9D16A4F39EAC}"/>
              </a:ext>
            </a:extLst>
          </p:cNvPr>
          <p:cNvCxnSpPr>
            <a:stCxn id="3074" idx="3"/>
            <a:endCxn id="7" idx="1"/>
          </p:cNvCxnSpPr>
          <p:nvPr/>
        </p:nvCxnSpPr>
        <p:spPr>
          <a:xfrm flipV="1">
            <a:off x="1988559" y="2717054"/>
            <a:ext cx="875353" cy="514137"/>
          </a:xfrm>
          <a:prstGeom prst="bentConnector3">
            <a:avLst/>
          </a:prstGeom>
          <a:ln w="6350">
            <a:headEnd w="med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F3818CD2-895D-45B5-909B-E723E5FD24CF}"/>
              </a:ext>
            </a:extLst>
          </p:cNvPr>
          <p:cNvCxnSpPr>
            <a:cxnSpLocks/>
            <a:stCxn id="3074" idx="3"/>
            <a:endCxn id="8" idx="1"/>
          </p:cNvCxnSpPr>
          <p:nvPr/>
        </p:nvCxnSpPr>
        <p:spPr>
          <a:xfrm>
            <a:off x="1988559" y="3231191"/>
            <a:ext cx="875533" cy="579968"/>
          </a:xfrm>
          <a:prstGeom prst="bentConnector3">
            <a:avLst/>
          </a:prstGeom>
          <a:ln w="6350">
            <a:headEnd w="med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Picture 56" descr="A picture containing object&#10;&#10;Description generated with very high confidence">
            <a:extLst>
              <a:ext uri="{FF2B5EF4-FFF2-40B4-BE49-F238E27FC236}">
                <a16:creationId xmlns:a16="http://schemas.microsoft.com/office/drawing/2014/main" id="{CE28F330-0B7F-43EA-9DC2-645E9F2A2D7C}"/>
              </a:ext>
            </a:extLst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0875" y="3594637"/>
            <a:ext cx="403906" cy="403906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E079629F-651F-479A-AE5D-4296F0F843C5}"/>
              </a:ext>
            </a:extLst>
          </p:cNvPr>
          <p:cNvSpPr txBox="1"/>
          <p:nvPr/>
        </p:nvSpPr>
        <p:spPr>
          <a:xfrm>
            <a:off x="2629462" y="3921172"/>
            <a:ext cx="7458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Muli" panose="00000500000000000000"/>
                <a:ea typeface="Roboto" pitchFamily="2" charset="0"/>
              </a:rPr>
              <a:t>Test dataset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5CBB4704-4B15-40C8-865B-E926BCB50CDD}"/>
              </a:ext>
            </a:extLst>
          </p:cNvPr>
          <p:cNvSpPr txBox="1"/>
          <p:nvPr/>
        </p:nvSpPr>
        <p:spPr>
          <a:xfrm>
            <a:off x="8976251" y="2211323"/>
            <a:ext cx="12501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Muli" panose="00000500000000000000"/>
                <a:ea typeface="Roboto" pitchFamily="2" charset="0"/>
              </a:rPr>
              <a:t>Web application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DE45FF03-6AB6-446E-A321-AF9918E14EAD}"/>
              </a:ext>
            </a:extLst>
          </p:cNvPr>
          <p:cNvSpPr txBox="1"/>
          <p:nvPr/>
        </p:nvSpPr>
        <p:spPr>
          <a:xfrm>
            <a:off x="3769385" y="1780567"/>
            <a:ext cx="12501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Muli" panose="00000500000000000000"/>
                <a:ea typeface="Roboto" pitchFamily="2" charset="0"/>
              </a:rPr>
              <a:t>Parameters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196F5A34-F65F-46A8-8E11-369A4A945F49}"/>
              </a:ext>
            </a:extLst>
          </p:cNvPr>
          <p:cNvSpPr txBox="1"/>
          <p:nvPr/>
        </p:nvSpPr>
        <p:spPr>
          <a:xfrm>
            <a:off x="3863958" y="2478769"/>
            <a:ext cx="6597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Muli" panose="00000500000000000000"/>
                <a:ea typeface="Roboto" pitchFamily="2" charset="0"/>
              </a:rPr>
              <a:t>Train</a:t>
            </a:r>
            <a:br>
              <a:rPr lang="en-US" sz="1200" dirty="0">
                <a:latin typeface="Muli" panose="00000500000000000000"/>
                <a:ea typeface="Roboto" pitchFamily="2" charset="0"/>
              </a:rPr>
            </a:br>
            <a:r>
              <a:rPr lang="en-US" sz="1200" dirty="0">
                <a:latin typeface="Muli" panose="00000500000000000000"/>
                <a:ea typeface="Roboto" pitchFamily="2" charset="0"/>
              </a:rPr>
              <a:t>model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84CD31CD-5AF1-4D8D-AF6F-E49E881D9068}"/>
              </a:ext>
            </a:extLst>
          </p:cNvPr>
          <p:cNvSpPr txBox="1"/>
          <p:nvPr/>
        </p:nvSpPr>
        <p:spPr>
          <a:xfrm>
            <a:off x="401136" y="3363804"/>
            <a:ext cx="7458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Muli" panose="00000500000000000000"/>
                <a:ea typeface="Roboto" pitchFamily="2" charset="0"/>
              </a:rPr>
              <a:t>Input data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444579D2-A115-4226-899C-A2ADC40727DC}"/>
              </a:ext>
            </a:extLst>
          </p:cNvPr>
          <p:cNvSpPr txBox="1"/>
          <p:nvPr/>
        </p:nvSpPr>
        <p:spPr>
          <a:xfrm>
            <a:off x="1243219" y="3395758"/>
            <a:ext cx="10331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Muli" panose="00000500000000000000"/>
                <a:ea typeface="Roboto" pitchFamily="2" charset="0"/>
              </a:rPr>
              <a:t>Feature</a:t>
            </a:r>
          </a:p>
          <a:p>
            <a:pPr algn="ctr"/>
            <a:r>
              <a:rPr lang="en-US" sz="1200" dirty="0">
                <a:latin typeface="Muli" panose="00000500000000000000"/>
                <a:ea typeface="Roboto" pitchFamily="2" charset="0"/>
              </a:rPr>
              <a:t>engineering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1D10C9-0B6A-41D2-A678-FF72DF8E5BE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0522" y="4761841"/>
            <a:ext cx="495028" cy="495028"/>
          </a:xfrm>
          <a:prstGeom prst="rect">
            <a:avLst/>
          </a:prstGeom>
        </p:spPr>
      </p:pic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46B7F8EE-E147-46B0-90BD-138BE5715DB9}"/>
              </a:ext>
            </a:extLst>
          </p:cNvPr>
          <p:cNvCxnSpPr>
            <a:stCxn id="64" idx="2"/>
            <a:endCxn id="4" idx="1"/>
          </p:cNvCxnSpPr>
          <p:nvPr/>
        </p:nvCxnSpPr>
        <p:spPr>
          <a:xfrm rot="16200000" flipH="1">
            <a:off x="5285884" y="3414716"/>
            <a:ext cx="724995" cy="246428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83D4C3B6-9017-40BE-93F9-651BF61E6931}"/>
              </a:ext>
            </a:extLst>
          </p:cNvPr>
          <p:cNvSpPr/>
          <p:nvPr/>
        </p:nvSpPr>
        <p:spPr>
          <a:xfrm>
            <a:off x="7542721" y="1290845"/>
            <a:ext cx="2910627" cy="1391731"/>
          </a:xfrm>
          <a:prstGeom prst="roundRect">
            <a:avLst>
              <a:gd name="adj" fmla="val 7554"/>
            </a:avLst>
          </a:prstGeom>
          <a:noFill/>
          <a:ln w="12700">
            <a:solidFill>
              <a:schemeClr val="bg1">
                <a:lumMod val="6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5" name="Graphic 24">
            <a:extLst>
              <a:ext uri="{FF2B5EF4-FFF2-40B4-BE49-F238E27FC236}">
                <a16:creationId xmlns:a16="http://schemas.microsoft.com/office/drawing/2014/main" id="{105CE4DA-A54A-4F9B-9909-E7877546932A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43628" t="25901" r="25484" b="29687"/>
          <a:stretch/>
        </p:blipFill>
        <p:spPr>
          <a:xfrm>
            <a:off x="9343980" y="1674622"/>
            <a:ext cx="514708" cy="571887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E2F01BDF-0573-4245-AB9C-E7F2732316AC}"/>
              </a:ext>
            </a:extLst>
          </p:cNvPr>
          <p:cNvGrpSpPr/>
          <p:nvPr/>
        </p:nvGrpSpPr>
        <p:grpSpPr>
          <a:xfrm>
            <a:off x="8116410" y="1748532"/>
            <a:ext cx="388678" cy="424068"/>
            <a:chOff x="8859824" y="1797540"/>
            <a:chExt cx="1180539" cy="1288030"/>
          </a:xfrm>
        </p:grpSpPr>
        <p:pic>
          <p:nvPicPr>
            <p:cNvPr id="27" name="Graphic 26">
              <a:extLst>
                <a:ext uri="{FF2B5EF4-FFF2-40B4-BE49-F238E27FC236}">
                  <a16:creationId xmlns:a16="http://schemas.microsoft.com/office/drawing/2014/main" id="{F8ABBBA7-B08D-42B2-970E-72C3502968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rcRect l="23919" t="23892" r="32423" b="14465"/>
            <a:stretch/>
          </p:blipFill>
          <p:spPr>
            <a:xfrm>
              <a:off x="8859824" y="1797540"/>
              <a:ext cx="1180539" cy="1288030"/>
            </a:xfrm>
            <a:prstGeom prst="rect">
              <a:avLst/>
            </a:prstGeom>
          </p:spPr>
        </p:pic>
        <p:pic>
          <p:nvPicPr>
            <p:cNvPr id="53" name="Picture 6" descr="Image result for package icon">
              <a:extLst>
                <a:ext uri="{FF2B5EF4-FFF2-40B4-BE49-F238E27FC236}">
                  <a16:creationId xmlns:a16="http://schemas.microsoft.com/office/drawing/2014/main" id="{53513521-4CEC-44A5-9653-4E14718ABF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09025" y="2448839"/>
              <a:ext cx="611744" cy="6117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4C29DBF7-0E5D-41EC-B1B6-6BBAD062D14F}"/>
              </a:ext>
            </a:extLst>
          </p:cNvPr>
          <p:cNvCxnSpPr>
            <a:cxnSpLocks/>
            <a:stCxn id="25" idx="1"/>
            <a:endCxn id="27" idx="3"/>
          </p:cNvCxnSpPr>
          <p:nvPr/>
        </p:nvCxnSpPr>
        <p:spPr>
          <a:xfrm flipH="1">
            <a:off x="8505088" y="1960566"/>
            <a:ext cx="838892" cy="0"/>
          </a:xfrm>
          <a:prstGeom prst="straightConnector1">
            <a:avLst/>
          </a:prstGeom>
          <a:ln w="6350">
            <a:headEnd w="med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F6F027FC-6F7C-4723-9892-C3D2573BCDD3}"/>
              </a:ext>
            </a:extLst>
          </p:cNvPr>
          <p:cNvSpPr txBox="1"/>
          <p:nvPr/>
        </p:nvSpPr>
        <p:spPr>
          <a:xfrm>
            <a:off x="5014629" y="4002951"/>
            <a:ext cx="12501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Muli" panose="00000500000000000000"/>
                <a:ea typeface="Roboto" pitchFamily="2" charset="0"/>
              </a:rPr>
              <a:t>Test results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C66503B-91E8-454F-8685-23F6DBAF54CC}"/>
              </a:ext>
            </a:extLst>
          </p:cNvPr>
          <p:cNvSpPr txBox="1"/>
          <p:nvPr/>
        </p:nvSpPr>
        <p:spPr>
          <a:xfrm>
            <a:off x="7726083" y="2220269"/>
            <a:ext cx="12501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Muli" panose="00000500000000000000"/>
                <a:ea typeface="Roboto" pitchFamily="2" charset="0"/>
              </a:rPr>
              <a:t>Model hosting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FFC8EF3-9E5E-488F-8C46-F7610BFDF116}"/>
              </a:ext>
            </a:extLst>
          </p:cNvPr>
          <p:cNvSpPr txBox="1"/>
          <p:nvPr/>
        </p:nvSpPr>
        <p:spPr>
          <a:xfrm>
            <a:off x="8976251" y="3823365"/>
            <a:ext cx="15103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Muli" panose="00000500000000000000"/>
                <a:ea typeface="Roboto" pitchFamily="2" charset="0"/>
              </a:rPr>
              <a:t>Web application (embedded model)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A1EC087E-7F51-430C-8930-FB739EA383CC}"/>
              </a:ext>
            </a:extLst>
          </p:cNvPr>
          <p:cNvGrpSpPr/>
          <p:nvPr/>
        </p:nvGrpSpPr>
        <p:grpSpPr>
          <a:xfrm>
            <a:off x="9349542" y="3306589"/>
            <a:ext cx="514708" cy="571887"/>
            <a:chOff x="9783135" y="3229315"/>
            <a:chExt cx="514708" cy="571887"/>
          </a:xfrm>
        </p:grpSpPr>
        <p:pic>
          <p:nvPicPr>
            <p:cNvPr id="44" name="Graphic 43">
              <a:extLst>
                <a:ext uri="{FF2B5EF4-FFF2-40B4-BE49-F238E27FC236}">
                  <a16:creationId xmlns:a16="http://schemas.microsoft.com/office/drawing/2014/main" id="{A0B2FFAF-0544-4A59-8A7D-AFE785E3A5B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 l="43628" t="25901" r="25484" b="29687"/>
            <a:stretch/>
          </p:blipFill>
          <p:spPr>
            <a:xfrm>
              <a:off x="9783135" y="3229315"/>
              <a:ext cx="514708" cy="571887"/>
            </a:xfrm>
            <a:prstGeom prst="rect">
              <a:avLst/>
            </a:prstGeom>
          </p:spPr>
        </p:pic>
        <p:pic>
          <p:nvPicPr>
            <p:cNvPr id="50" name="Picture 6" descr="Image result for package icon">
              <a:extLst>
                <a:ext uri="{FF2B5EF4-FFF2-40B4-BE49-F238E27FC236}">
                  <a16:creationId xmlns:a16="http://schemas.microsoft.com/office/drawing/2014/main" id="{6C8CF832-0EF6-4365-ABAB-AC9CD5160D8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61569" y="3591935"/>
              <a:ext cx="201409" cy="2014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97CEFA1A-5770-45A7-81A4-9A517D7B4CE5}"/>
              </a:ext>
            </a:extLst>
          </p:cNvPr>
          <p:cNvSpPr/>
          <p:nvPr/>
        </p:nvSpPr>
        <p:spPr>
          <a:xfrm>
            <a:off x="7516347" y="3037440"/>
            <a:ext cx="2966051" cy="1345397"/>
          </a:xfrm>
          <a:prstGeom prst="roundRect">
            <a:avLst>
              <a:gd name="adj" fmla="val 7554"/>
            </a:avLst>
          </a:prstGeom>
          <a:noFill/>
          <a:ln w="12700">
            <a:solidFill>
              <a:schemeClr val="bg1">
                <a:lumMod val="6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B3220AED-CD90-45F3-A9D3-539FA09DC625}"/>
              </a:ext>
            </a:extLst>
          </p:cNvPr>
          <p:cNvCxnSpPr>
            <a:cxnSpLocks/>
            <a:stCxn id="4" idx="0"/>
            <a:endCxn id="44" idx="1"/>
          </p:cNvCxnSpPr>
          <p:nvPr/>
        </p:nvCxnSpPr>
        <p:spPr>
          <a:xfrm rot="5400000" flipH="1" flipV="1">
            <a:off x="7654135" y="3066434"/>
            <a:ext cx="1169308" cy="222150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7E009DE7-66C6-46CF-A32B-7D44D1B53DE0}"/>
              </a:ext>
            </a:extLst>
          </p:cNvPr>
          <p:cNvCxnSpPr>
            <a:cxnSpLocks/>
            <a:stCxn id="4" idx="0"/>
            <a:endCxn id="27" idx="1"/>
          </p:cNvCxnSpPr>
          <p:nvPr/>
        </p:nvCxnSpPr>
        <p:spPr>
          <a:xfrm rot="5400000" flipH="1" flipV="1">
            <a:off x="6221586" y="2867017"/>
            <a:ext cx="2801275" cy="98837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Image result for USERs ICON">
            <a:extLst>
              <a:ext uri="{FF2B5EF4-FFF2-40B4-BE49-F238E27FC236}">
                <a16:creationId xmlns:a16="http://schemas.microsoft.com/office/drawing/2014/main" id="{C629B17A-A2A8-4A9C-9E31-C7640A5DCE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6408" y="1719774"/>
            <a:ext cx="473075" cy="47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D70134C7-973D-41FB-AD6B-6BD31FBEE272}"/>
              </a:ext>
            </a:extLst>
          </p:cNvPr>
          <p:cNvCxnSpPr>
            <a:cxnSpLocks/>
            <a:stCxn id="1026" idx="1"/>
            <a:endCxn id="25" idx="3"/>
          </p:cNvCxnSpPr>
          <p:nvPr/>
        </p:nvCxnSpPr>
        <p:spPr>
          <a:xfrm flipH="1">
            <a:off x="9858688" y="1956312"/>
            <a:ext cx="1117720" cy="4254"/>
          </a:xfrm>
          <a:prstGeom prst="straightConnector1">
            <a:avLst/>
          </a:prstGeom>
          <a:ln w="6350">
            <a:headEnd w="med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4" name="Picture 2" descr="Image result for USERs ICON">
            <a:extLst>
              <a:ext uri="{FF2B5EF4-FFF2-40B4-BE49-F238E27FC236}">
                <a16:creationId xmlns:a16="http://schemas.microsoft.com/office/drawing/2014/main" id="{985CB6AC-CD1A-4C33-8242-65AB83AB29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5473" y="3355994"/>
            <a:ext cx="473075" cy="47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A03BCCFA-1F2D-4710-9691-F08B734E429C}"/>
              </a:ext>
            </a:extLst>
          </p:cNvPr>
          <p:cNvCxnSpPr>
            <a:cxnSpLocks/>
            <a:stCxn id="74" idx="1"/>
            <a:endCxn id="44" idx="3"/>
          </p:cNvCxnSpPr>
          <p:nvPr/>
        </p:nvCxnSpPr>
        <p:spPr>
          <a:xfrm flipH="1">
            <a:off x="9864250" y="3592532"/>
            <a:ext cx="1091223" cy="1"/>
          </a:xfrm>
          <a:prstGeom prst="straightConnector1">
            <a:avLst/>
          </a:prstGeom>
          <a:ln w="6350">
            <a:headEnd w="med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9CD06084-7B17-491A-A329-F8342FF85441}"/>
              </a:ext>
            </a:extLst>
          </p:cNvPr>
          <p:cNvSpPr txBox="1"/>
          <p:nvPr/>
        </p:nvSpPr>
        <p:spPr>
          <a:xfrm>
            <a:off x="6474656" y="5214270"/>
            <a:ext cx="12501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Muli" panose="00000500000000000000"/>
                <a:ea typeface="Roboto" pitchFamily="2" charset="0"/>
              </a:rPr>
              <a:t>Model storage</a:t>
            </a:r>
          </a:p>
        </p:txBody>
      </p:sp>
      <p:sp>
        <p:nvSpPr>
          <p:cNvPr id="80" name="Content Placeholder 1">
            <a:extLst>
              <a:ext uri="{FF2B5EF4-FFF2-40B4-BE49-F238E27FC236}">
                <a16:creationId xmlns:a16="http://schemas.microsoft.com/office/drawing/2014/main" id="{ECCD6E03-F037-4CA4-9CF4-F3233306C222}"/>
              </a:ext>
            </a:extLst>
          </p:cNvPr>
          <p:cNvSpPr txBox="1">
            <a:spLocks/>
          </p:cNvSpPr>
          <p:nvPr/>
        </p:nvSpPr>
        <p:spPr>
          <a:xfrm>
            <a:off x="9177270" y="5237977"/>
            <a:ext cx="2176530" cy="9401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Muli"/>
                <a:ea typeface="Roboto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Muli"/>
                <a:ea typeface="Roboto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uli"/>
                <a:ea typeface="Roboto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uli"/>
                <a:ea typeface="Roboto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uli"/>
                <a:ea typeface="Roboto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200" dirty="0"/>
              <a:t>Notes:</a:t>
            </a:r>
          </a:p>
          <a:p>
            <a:pPr marL="0">
              <a:spcBef>
                <a:spcPts val="0"/>
              </a:spcBef>
            </a:pPr>
            <a:r>
              <a:rPr lang="en-US" sz="1200" dirty="0"/>
              <a:t>Queues</a:t>
            </a:r>
          </a:p>
          <a:p>
            <a:pPr marL="0">
              <a:spcBef>
                <a:spcPts val="0"/>
              </a:spcBef>
            </a:pPr>
            <a:r>
              <a:rPr lang="en-US" sz="1200" dirty="0"/>
              <a:t>Pre trained models</a:t>
            </a:r>
          </a:p>
          <a:p>
            <a:pPr marL="0">
              <a:spcBef>
                <a:spcPts val="0"/>
              </a:spcBef>
            </a:pPr>
            <a:endParaRPr lang="en-US" sz="1200" dirty="0"/>
          </a:p>
          <a:p>
            <a:pPr marL="0">
              <a:spcBef>
                <a:spcPts val="0"/>
              </a:spcBef>
            </a:pPr>
            <a:endParaRPr lang="en-US" sz="1200" dirty="0"/>
          </a:p>
        </p:txBody>
      </p:sp>
      <p:pic>
        <p:nvPicPr>
          <p:cNvPr id="81" name="Picture 6" descr="Image result for package icon">
            <a:extLst>
              <a:ext uri="{FF2B5EF4-FFF2-40B4-BE49-F238E27FC236}">
                <a16:creationId xmlns:a16="http://schemas.microsoft.com/office/drawing/2014/main" id="{E296040F-F817-4791-8477-E0EB1E56C9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5912" y="5047923"/>
            <a:ext cx="245249" cy="245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Connector: Curved 5">
            <a:extLst>
              <a:ext uri="{FF2B5EF4-FFF2-40B4-BE49-F238E27FC236}">
                <a16:creationId xmlns:a16="http://schemas.microsoft.com/office/drawing/2014/main" id="{5E384BFD-7D0A-485D-BFED-4216B60D69EC}"/>
              </a:ext>
            </a:extLst>
          </p:cNvPr>
          <p:cNvCxnSpPr>
            <a:stCxn id="25" idx="0"/>
            <a:endCxn id="5" idx="0"/>
          </p:cNvCxnSpPr>
          <p:nvPr/>
        </p:nvCxnSpPr>
        <p:spPr>
          <a:xfrm rot="16200000" flipH="1" flipV="1">
            <a:off x="4512422" y="-2051473"/>
            <a:ext cx="1362818" cy="8815007"/>
          </a:xfrm>
          <a:prstGeom prst="curvedConnector3">
            <a:avLst>
              <a:gd name="adj1" fmla="val -51425"/>
            </a:avLst>
          </a:prstGeom>
          <a:ln w="571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1196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F9144F-96F6-4C49-8372-D90DDADCFDF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noProof="0" dirty="0"/>
              <a:t>Summary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7AAE23B-46E2-4071-99D7-FDFA474DD2B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B51214-B548-4246-B2F0-72247D49EFD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971857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54D6FD-F338-4A77-86E0-18F85DF6B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Democratization of ML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D2FFFB-A4C8-4DA0-B7BE-9A7DB0B4F5D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noProof="0" dirty="0"/>
              <a:t>Easier data access</a:t>
            </a:r>
          </a:p>
          <a:p>
            <a:r>
              <a:rPr lang="en-US" noProof="0" dirty="0"/>
              <a:t>Highly scalable computing platforms</a:t>
            </a:r>
          </a:p>
          <a:p>
            <a:r>
              <a:rPr lang="en-US" noProof="0" dirty="0"/>
              <a:t>Open-source deep-learning frameworks</a:t>
            </a:r>
          </a:p>
          <a:p>
            <a:r>
              <a:rPr lang="en-US" noProof="0" dirty="0"/>
              <a:t>Developer friendly tools</a:t>
            </a:r>
          </a:p>
          <a:p>
            <a:r>
              <a:rPr lang="en-US" noProof="0" dirty="0"/>
              <a:t>Pre-built models</a:t>
            </a:r>
          </a:p>
          <a:p>
            <a:r>
              <a:rPr lang="en-US" dirty="0"/>
              <a:t>AI components</a:t>
            </a:r>
            <a:endParaRPr lang="en-US" noProof="0" dirty="0"/>
          </a:p>
          <a:p>
            <a:r>
              <a:rPr lang="en-US" noProof="0" dirty="0"/>
              <a:t>AI as SaaS</a:t>
            </a:r>
          </a:p>
          <a:p>
            <a:r>
              <a:rPr lang="en-US" dirty="0"/>
              <a:t>“AI chaining”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7955753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generated with very high confidence">
            <a:extLst>
              <a:ext uri="{FF2B5EF4-FFF2-40B4-BE49-F238E27FC236}">
                <a16:creationId xmlns:a16="http://schemas.microsoft.com/office/drawing/2014/main" id="{72CEA818-6518-42D3-9C66-858C5BB7DA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1" t="11049" r="2744" b="3412"/>
          <a:stretch/>
        </p:blipFill>
        <p:spPr>
          <a:xfrm>
            <a:off x="1133341" y="757707"/>
            <a:ext cx="9822287" cy="5866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09292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5EF0343-5D5B-4B56-B176-91C54408E504}"/>
              </a:ext>
            </a:extLst>
          </p:cNvPr>
          <p:cNvCxnSpPr>
            <a:cxnSpLocks/>
          </p:cNvCxnSpPr>
          <p:nvPr/>
        </p:nvCxnSpPr>
        <p:spPr>
          <a:xfrm flipV="1">
            <a:off x="1626176" y="810485"/>
            <a:ext cx="0" cy="400569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1B9E44B-7947-4981-BBE1-542DAFB362DA}"/>
              </a:ext>
            </a:extLst>
          </p:cNvPr>
          <p:cNvSpPr txBox="1"/>
          <p:nvPr/>
        </p:nvSpPr>
        <p:spPr>
          <a:xfrm>
            <a:off x="1122229" y="5792932"/>
            <a:ext cx="90244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>
                <a:latin typeface="Roboto" pitchFamily="2" charset="0"/>
                <a:ea typeface="Roboto" pitchFamily="2" charset="0"/>
              </a:rPr>
              <a:t>Problem complexity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7D3B6C-A5C3-4800-9EF6-05A09873705C}"/>
              </a:ext>
            </a:extLst>
          </p:cNvPr>
          <p:cNvSpPr txBox="1"/>
          <p:nvPr/>
        </p:nvSpPr>
        <p:spPr>
          <a:xfrm rot="16200000">
            <a:off x="-1246276" y="3095863"/>
            <a:ext cx="50447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>
                <a:latin typeface="Roboto" pitchFamily="2" charset="0"/>
                <a:ea typeface="Roboto" pitchFamily="2" charset="0"/>
              </a:rPr>
              <a:t>Easy of use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9EC035E6-5244-4510-9297-38D3DCAB5573}"/>
              </a:ext>
            </a:extLst>
          </p:cNvPr>
          <p:cNvSpPr/>
          <p:nvPr/>
        </p:nvSpPr>
        <p:spPr>
          <a:xfrm>
            <a:off x="1626176" y="4759032"/>
            <a:ext cx="8797631" cy="971549"/>
          </a:xfrm>
          <a:prstGeom prst="rightArrow">
            <a:avLst/>
          </a:prstGeom>
          <a:gradFill flip="none" rotWithShape="1">
            <a:gsLst>
              <a:gs pos="0">
                <a:schemeClr val="tx1"/>
              </a:gs>
              <a:gs pos="100000">
                <a:schemeClr val="accent3"/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7AA7CB3-68A5-45A9-9C7D-F40BA2C544E5}"/>
              </a:ext>
            </a:extLst>
          </p:cNvPr>
          <p:cNvSpPr txBox="1"/>
          <p:nvPr/>
        </p:nvSpPr>
        <p:spPr>
          <a:xfrm>
            <a:off x="2081014" y="5095973"/>
            <a:ext cx="12867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>
                <a:solidFill>
                  <a:schemeClr val="accent2"/>
                </a:solidFill>
                <a:latin typeface="Roboto" pitchFamily="2" charset="0"/>
                <a:ea typeface="Roboto" pitchFamily="2" charset="0"/>
              </a:rPr>
              <a:t>Algorihtms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E1D76C-FC9E-43DE-A065-CB4A22534C43}"/>
              </a:ext>
            </a:extLst>
          </p:cNvPr>
          <p:cNvSpPr txBox="1"/>
          <p:nvPr/>
        </p:nvSpPr>
        <p:spPr>
          <a:xfrm>
            <a:off x="3708923" y="5095973"/>
            <a:ext cx="12867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>
                <a:solidFill>
                  <a:schemeClr val="accent2"/>
                </a:solidFill>
                <a:latin typeface="Roboto" pitchFamily="2" charset="0"/>
                <a:ea typeface="Roboto" pitchFamily="2" charset="0"/>
              </a:rPr>
              <a:t>Statistics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1CA6A53-0A5B-4193-9163-9484D6FF1B27}"/>
              </a:ext>
            </a:extLst>
          </p:cNvPr>
          <p:cNvSpPr txBox="1"/>
          <p:nvPr/>
        </p:nvSpPr>
        <p:spPr>
          <a:xfrm>
            <a:off x="5506323" y="5095973"/>
            <a:ext cx="12867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>
                <a:solidFill>
                  <a:schemeClr val="accent2"/>
                </a:solidFill>
                <a:latin typeface="Roboto" pitchFamily="2" charset="0"/>
                <a:ea typeface="Roboto" pitchFamily="2" charset="0"/>
              </a:rPr>
              <a:t>Classic ML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B77A729-E0C2-4123-84B2-DDF1574D0E00}"/>
              </a:ext>
            </a:extLst>
          </p:cNvPr>
          <p:cNvSpPr txBox="1"/>
          <p:nvPr/>
        </p:nvSpPr>
        <p:spPr>
          <a:xfrm>
            <a:off x="8124190" y="5095973"/>
            <a:ext cx="12867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>
                <a:solidFill>
                  <a:schemeClr val="accent2"/>
                </a:solidFill>
                <a:latin typeface="Roboto" pitchFamily="2" charset="0"/>
                <a:ea typeface="Roboto" pitchFamily="2" charset="0"/>
              </a:rPr>
              <a:t>Complex ML</a:t>
            </a:r>
          </a:p>
        </p:txBody>
      </p:sp>
      <p:pic>
        <p:nvPicPr>
          <p:cNvPr id="18" name="Picture 17" descr="A picture containing clipart&#10;&#10;Description generated with high confidence">
            <a:extLst>
              <a:ext uri="{FF2B5EF4-FFF2-40B4-BE49-F238E27FC236}">
                <a16:creationId xmlns:a16="http://schemas.microsoft.com/office/drawing/2014/main" id="{FA6823FD-6027-42DC-AACA-C3CA71EF25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4694" y="3867471"/>
            <a:ext cx="699506" cy="699506"/>
          </a:xfrm>
          <a:prstGeom prst="rect">
            <a:avLst/>
          </a:prstGeom>
        </p:spPr>
      </p:pic>
      <p:pic>
        <p:nvPicPr>
          <p:cNvPr id="2050" name="Picture 2" descr="Image result for POWER bi">
            <a:extLst>
              <a:ext uri="{FF2B5EF4-FFF2-40B4-BE49-F238E27FC236}">
                <a16:creationId xmlns:a16="http://schemas.microsoft.com/office/drawing/2014/main" id="{3B1199C6-28F3-403E-A541-CAB9936F7A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2535" y="3220237"/>
            <a:ext cx="699503" cy="699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 descr="A picture containing clipart&#10;&#10;Description generated with high confidence">
            <a:extLst>
              <a:ext uri="{FF2B5EF4-FFF2-40B4-BE49-F238E27FC236}">
                <a16:creationId xmlns:a16="http://schemas.microsoft.com/office/drawing/2014/main" id="{78570758-BE89-4F05-AF3C-EF25D7A756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2535" y="3880283"/>
            <a:ext cx="699506" cy="699506"/>
          </a:xfrm>
          <a:prstGeom prst="rect">
            <a:avLst/>
          </a:prstGeom>
        </p:spPr>
      </p:pic>
      <p:pic>
        <p:nvPicPr>
          <p:cNvPr id="21" name="Picture 20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80FEBDF1-FA20-4175-AC90-6D32CE2A52B0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2625" y="2866105"/>
            <a:ext cx="1253144" cy="83317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44C7E8F0-87B8-4D17-B0FC-D3BE56C72CA0}"/>
              </a:ext>
            </a:extLst>
          </p:cNvPr>
          <p:cNvSpPr txBox="1"/>
          <p:nvPr/>
        </p:nvSpPr>
        <p:spPr>
          <a:xfrm>
            <a:off x="5305435" y="3614196"/>
            <a:ext cx="13603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>
                <a:latin typeface="Roboto" pitchFamily="2" charset="0"/>
                <a:ea typeface="Roboto" pitchFamily="2" charset="0"/>
              </a:rPr>
              <a:t>Classic raw </a:t>
            </a:r>
            <a:br>
              <a:rPr lang="en-US" sz="1400">
                <a:latin typeface="Roboto" pitchFamily="2" charset="0"/>
                <a:ea typeface="Roboto" pitchFamily="2" charset="0"/>
              </a:rPr>
            </a:br>
            <a:r>
              <a:rPr lang="en-US" sz="1400">
                <a:latin typeface="Roboto" pitchFamily="2" charset="0"/>
                <a:ea typeface="Roboto" pitchFamily="2" charset="0"/>
              </a:rPr>
              <a:t>algorithms</a:t>
            </a:r>
          </a:p>
        </p:txBody>
      </p:sp>
      <p:pic>
        <p:nvPicPr>
          <p:cNvPr id="2054" name="Picture 6" descr="Image result for neural network">
            <a:extLst>
              <a:ext uri="{FF2B5EF4-FFF2-40B4-BE49-F238E27FC236}">
                <a16:creationId xmlns:a16="http://schemas.microsoft.com/office/drawing/2014/main" id="{FA22A2FE-6639-4682-B6A2-059048347B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944"/>
          <a:stretch/>
        </p:blipFill>
        <p:spPr bwMode="auto">
          <a:xfrm>
            <a:off x="8006996" y="978879"/>
            <a:ext cx="754499" cy="523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FAB9BF24-6A2E-4D47-B651-D940578420BD}"/>
              </a:ext>
            </a:extLst>
          </p:cNvPr>
          <p:cNvSpPr txBox="1"/>
          <p:nvPr/>
        </p:nvSpPr>
        <p:spPr>
          <a:xfrm>
            <a:off x="7636255" y="1514404"/>
            <a:ext cx="13603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>
                <a:latin typeface="Roboto" pitchFamily="2" charset="0"/>
                <a:ea typeface="Roboto" pitchFamily="2" charset="0"/>
              </a:rPr>
              <a:t>Raw deep learning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CD3E7E5-EA6D-49CA-93C5-A352301000F5}"/>
              </a:ext>
            </a:extLst>
          </p:cNvPr>
          <p:cNvSpPr txBox="1"/>
          <p:nvPr/>
        </p:nvSpPr>
        <p:spPr>
          <a:xfrm>
            <a:off x="7543245" y="3139455"/>
            <a:ext cx="13603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>
                <a:latin typeface="Roboto" pitchFamily="2" charset="0"/>
                <a:ea typeface="Roboto" pitchFamily="2" charset="0"/>
              </a:rPr>
              <a:t>Pre-trained models</a:t>
            </a:r>
          </a:p>
        </p:txBody>
      </p:sp>
      <p:pic>
        <p:nvPicPr>
          <p:cNvPr id="26" name="Picture 25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BAA081B0-4081-4EF1-B5D1-AD37B8FA629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140" t="28882" r="6038" b="18093"/>
          <a:stretch/>
        </p:blipFill>
        <p:spPr>
          <a:xfrm>
            <a:off x="7788638" y="3975810"/>
            <a:ext cx="869548" cy="790473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0A170AAC-7E5A-419D-84BC-BD28F787814B}"/>
              </a:ext>
            </a:extLst>
          </p:cNvPr>
          <p:cNvSpPr txBox="1"/>
          <p:nvPr/>
        </p:nvSpPr>
        <p:spPr>
          <a:xfrm>
            <a:off x="7543245" y="4662155"/>
            <a:ext cx="13603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>
                <a:latin typeface="Roboto" pitchFamily="2" charset="0"/>
                <a:ea typeface="Roboto" pitchFamily="2" charset="0"/>
              </a:rPr>
              <a:t>Saas AI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95F6AA-EEFD-4F47-A412-1F5B31CB0F7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5168" y="2504710"/>
            <a:ext cx="628761" cy="650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9018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Oval 24">
            <a:extLst>
              <a:ext uri="{FF2B5EF4-FFF2-40B4-BE49-F238E27FC236}">
                <a16:creationId xmlns:a16="http://schemas.microsoft.com/office/drawing/2014/main" id="{C577FCC4-8B7C-4232-AC4B-89822FCDF661}"/>
              </a:ext>
            </a:extLst>
          </p:cNvPr>
          <p:cNvSpPr/>
          <p:nvPr/>
        </p:nvSpPr>
        <p:spPr>
          <a:xfrm rot="19597942">
            <a:off x="6117011" y="433211"/>
            <a:ext cx="4274744" cy="1539073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40000"/>
                  <a:lumOff val="60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FE466E56-FC38-4A8C-9D29-B5C5B9DF578C}"/>
              </a:ext>
            </a:extLst>
          </p:cNvPr>
          <p:cNvSpPr/>
          <p:nvPr/>
        </p:nvSpPr>
        <p:spPr>
          <a:xfrm>
            <a:off x="6252910" y="2230224"/>
            <a:ext cx="4050722" cy="1539073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40000"/>
                  <a:lumOff val="60000"/>
                </a:scheme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4056D4C0-B3B7-4D2C-B146-4A2A4345DD78}"/>
              </a:ext>
            </a:extLst>
          </p:cNvPr>
          <p:cNvSpPr/>
          <p:nvPr/>
        </p:nvSpPr>
        <p:spPr>
          <a:xfrm rot="5400000">
            <a:off x="793635" y="3090846"/>
            <a:ext cx="4005694" cy="1356903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40000"/>
                  <a:lumOff val="60000"/>
                </a:schemeClr>
              </a:gs>
              <a:gs pos="100000">
                <a:schemeClr val="bg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7E89ECDD-9B2E-43AA-AE29-72CC3B18421F}"/>
              </a:ext>
            </a:extLst>
          </p:cNvPr>
          <p:cNvSpPr/>
          <p:nvPr/>
        </p:nvSpPr>
        <p:spPr>
          <a:xfrm rot="5400000">
            <a:off x="2311297" y="2700079"/>
            <a:ext cx="4120621" cy="1286721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40000"/>
                  <a:lumOff val="60000"/>
                </a:schemeClr>
              </a:gs>
              <a:gs pos="100000">
                <a:schemeClr val="bg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CB8A6B14-853C-4590-BEE2-8D797287BE9D}"/>
              </a:ext>
            </a:extLst>
          </p:cNvPr>
          <p:cNvSpPr/>
          <p:nvPr/>
        </p:nvSpPr>
        <p:spPr>
          <a:xfrm rot="6115069">
            <a:off x="4262196" y="2511821"/>
            <a:ext cx="3712651" cy="1286721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40000"/>
                  <a:lumOff val="60000"/>
                </a:schemeClr>
              </a:gs>
              <a:gs pos="100000">
                <a:schemeClr val="bg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135CE1F3-1446-494E-A62D-AD3A35D75A9C}"/>
              </a:ext>
            </a:extLst>
          </p:cNvPr>
          <p:cNvSpPr/>
          <p:nvPr/>
        </p:nvSpPr>
        <p:spPr>
          <a:xfrm>
            <a:off x="6352248" y="3875920"/>
            <a:ext cx="3309497" cy="1058516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40000"/>
                  <a:lumOff val="60000"/>
                </a:schemeClr>
              </a:gs>
              <a:gs pos="100000">
                <a:schemeClr val="bg1">
                  <a:alpha val="43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5EF0343-5D5B-4B56-B176-91C54408E504}"/>
              </a:ext>
            </a:extLst>
          </p:cNvPr>
          <p:cNvCxnSpPr>
            <a:cxnSpLocks/>
          </p:cNvCxnSpPr>
          <p:nvPr/>
        </p:nvCxnSpPr>
        <p:spPr>
          <a:xfrm flipV="1">
            <a:off x="1626176" y="810485"/>
            <a:ext cx="0" cy="400569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1B9E44B-7947-4981-BBE1-542DAFB362DA}"/>
              </a:ext>
            </a:extLst>
          </p:cNvPr>
          <p:cNvSpPr txBox="1"/>
          <p:nvPr/>
        </p:nvSpPr>
        <p:spPr>
          <a:xfrm>
            <a:off x="1122229" y="5792932"/>
            <a:ext cx="90244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>
                <a:latin typeface="Roboto" pitchFamily="2" charset="0"/>
                <a:ea typeface="Roboto" pitchFamily="2" charset="0"/>
              </a:rPr>
              <a:t>Problem complexity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7D3B6C-A5C3-4800-9EF6-05A09873705C}"/>
              </a:ext>
            </a:extLst>
          </p:cNvPr>
          <p:cNvSpPr txBox="1"/>
          <p:nvPr/>
        </p:nvSpPr>
        <p:spPr>
          <a:xfrm rot="16200000">
            <a:off x="-1246276" y="3095863"/>
            <a:ext cx="50447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>
                <a:latin typeface="Roboto" pitchFamily="2" charset="0"/>
                <a:ea typeface="Roboto" pitchFamily="2" charset="0"/>
              </a:rPr>
              <a:t>Easy of use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9EC035E6-5244-4510-9297-38D3DCAB5573}"/>
              </a:ext>
            </a:extLst>
          </p:cNvPr>
          <p:cNvSpPr/>
          <p:nvPr/>
        </p:nvSpPr>
        <p:spPr>
          <a:xfrm>
            <a:off x="1626176" y="4759032"/>
            <a:ext cx="8797631" cy="971549"/>
          </a:xfrm>
          <a:prstGeom prst="rightArrow">
            <a:avLst/>
          </a:prstGeom>
          <a:gradFill flip="none" rotWithShape="1">
            <a:gsLst>
              <a:gs pos="0">
                <a:schemeClr val="tx1"/>
              </a:gs>
              <a:gs pos="100000">
                <a:schemeClr val="accent3"/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7AA7CB3-68A5-45A9-9C7D-F40BA2C544E5}"/>
              </a:ext>
            </a:extLst>
          </p:cNvPr>
          <p:cNvSpPr txBox="1"/>
          <p:nvPr/>
        </p:nvSpPr>
        <p:spPr>
          <a:xfrm>
            <a:off x="2081014" y="5095973"/>
            <a:ext cx="12867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>
                <a:solidFill>
                  <a:schemeClr val="accent2"/>
                </a:solidFill>
                <a:latin typeface="Roboto" pitchFamily="2" charset="0"/>
                <a:ea typeface="Roboto" pitchFamily="2" charset="0"/>
              </a:rPr>
              <a:t>Algorihtms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E1D76C-FC9E-43DE-A065-CB4A22534C43}"/>
              </a:ext>
            </a:extLst>
          </p:cNvPr>
          <p:cNvSpPr txBox="1"/>
          <p:nvPr/>
        </p:nvSpPr>
        <p:spPr>
          <a:xfrm>
            <a:off x="3708923" y="5095973"/>
            <a:ext cx="12867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>
                <a:solidFill>
                  <a:schemeClr val="accent2"/>
                </a:solidFill>
                <a:latin typeface="Roboto" pitchFamily="2" charset="0"/>
                <a:ea typeface="Roboto" pitchFamily="2" charset="0"/>
              </a:rPr>
              <a:t>Statistics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1CA6A53-0A5B-4193-9163-9484D6FF1B27}"/>
              </a:ext>
            </a:extLst>
          </p:cNvPr>
          <p:cNvSpPr txBox="1"/>
          <p:nvPr/>
        </p:nvSpPr>
        <p:spPr>
          <a:xfrm>
            <a:off x="5506323" y="5095973"/>
            <a:ext cx="12867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>
                <a:solidFill>
                  <a:schemeClr val="accent2"/>
                </a:solidFill>
                <a:latin typeface="Roboto" pitchFamily="2" charset="0"/>
                <a:ea typeface="Roboto" pitchFamily="2" charset="0"/>
              </a:rPr>
              <a:t>Classic ML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B77A729-E0C2-4123-84B2-DDF1574D0E00}"/>
              </a:ext>
            </a:extLst>
          </p:cNvPr>
          <p:cNvSpPr txBox="1"/>
          <p:nvPr/>
        </p:nvSpPr>
        <p:spPr>
          <a:xfrm>
            <a:off x="8124190" y="5095973"/>
            <a:ext cx="12867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>
                <a:solidFill>
                  <a:schemeClr val="accent2"/>
                </a:solidFill>
                <a:latin typeface="Roboto" pitchFamily="2" charset="0"/>
                <a:ea typeface="Roboto" pitchFamily="2" charset="0"/>
              </a:rPr>
              <a:t>Complex ML</a:t>
            </a:r>
          </a:p>
        </p:txBody>
      </p:sp>
      <p:pic>
        <p:nvPicPr>
          <p:cNvPr id="18" name="Picture 17" descr="A picture containing clipart&#10;&#10;Description generated with high confidence">
            <a:extLst>
              <a:ext uri="{FF2B5EF4-FFF2-40B4-BE49-F238E27FC236}">
                <a16:creationId xmlns:a16="http://schemas.microsoft.com/office/drawing/2014/main" id="{FA6823FD-6027-42DC-AACA-C3CA71EF25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4694" y="3867471"/>
            <a:ext cx="699506" cy="699506"/>
          </a:xfrm>
          <a:prstGeom prst="rect">
            <a:avLst/>
          </a:prstGeom>
        </p:spPr>
      </p:pic>
      <p:pic>
        <p:nvPicPr>
          <p:cNvPr id="2050" name="Picture 2" descr="Image result for POWER bi">
            <a:extLst>
              <a:ext uri="{FF2B5EF4-FFF2-40B4-BE49-F238E27FC236}">
                <a16:creationId xmlns:a16="http://schemas.microsoft.com/office/drawing/2014/main" id="{3B1199C6-28F3-403E-A541-CAB9936F7A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2535" y="3220237"/>
            <a:ext cx="699503" cy="699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 descr="A picture containing clipart&#10;&#10;Description generated with high confidence">
            <a:extLst>
              <a:ext uri="{FF2B5EF4-FFF2-40B4-BE49-F238E27FC236}">
                <a16:creationId xmlns:a16="http://schemas.microsoft.com/office/drawing/2014/main" id="{78570758-BE89-4F05-AF3C-EF25D7A756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2535" y="3880283"/>
            <a:ext cx="699506" cy="699506"/>
          </a:xfrm>
          <a:prstGeom prst="rect">
            <a:avLst/>
          </a:prstGeom>
        </p:spPr>
      </p:pic>
      <p:pic>
        <p:nvPicPr>
          <p:cNvPr id="21" name="Picture 20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80FEBDF1-FA20-4175-AC90-6D32CE2A52B0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2625" y="2866105"/>
            <a:ext cx="1253144" cy="83317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44C7E8F0-87B8-4D17-B0FC-D3BE56C72CA0}"/>
              </a:ext>
            </a:extLst>
          </p:cNvPr>
          <p:cNvSpPr txBox="1"/>
          <p:nvPr/>
        </p:nvSpPr>
        <p:spPr>
          <a:xfrm>
            <a:off x="5305435" y="3614196"/>
            <a:ext cx="13603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>
                <a:latin typeface="Roboto" pitchFamily="2" charset="0"/>
                <a:ea typeface="Roboto" pitchFamily="2" charset="0"/>
              </a:rPr>
              <a:t>Classic raw </a:t>
            </a:r>
            <a:br>
              <a:rPr lang="en-US" sz="1400">
                <a:latin typeface="Roboto" pitchFamily="2" charset="0"/>
                <a:ea typeface="Roboto" pitchFamily="2" charset="0"/>
              </a:rPr>
            </a:br>
            <a:r>
              <a:rPr lang="en-US" sz="1400">
                <a:latin typeface="Roboto" pitchFamily="2" charset="0"/>
                <a:ea typeface="Roboto" pitchFamily="2" charset="0"/>
              </a:rPr>
              <a:t>algorithms</a:t>
            </a:r>
          </a:p>
        </p:txBody>
      </p:sp>
      <p:pic>
        <p:nvPicPr>
          <p:cNvPr id="2054" name="Picture 6" descr="Image result for neural network">
            <a:extLst>
              <a:ext uri="{FF2B5EF4-FFF2-40B4-BE49-F238E27FC236}">
                <a16:creationId xmlns:a16="http://schemas.microsoft.com/office/drawing/2014/main" id="{FA22A2FE-6639-4682-B6A2-059048347B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944"/>
          <a:stretch/>
        </p:blipFill>
        <p:spPr bwMode="auto">
          <a:xfrm>
            <a:off x="8006996" y="978879"/>
            <a:ext cx="754499" cy="523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FAB9BF24-6A2E-4D47-B651-D940578420BD}"/>
              </a:ext>
            </a:extLst>
          </p:cNvPr>
          <p:cNvSpPr txBox="1"/>
          <p:nvPr/>
        </p:nvSpPr>
        <p:spPr>
          <a:xfrm>
            <a:off x="7636255" y="1514404"/>
            <a:ext cx="13603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>
                <a:latin typeface="Roboto" pitchFamily="2" charset="0"/>
                <a:ea typeface="Roboto" pitchFamily="2" charset="0"/>
              </a:rPr>
              <a:t>Raw deep learning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CD3E7E5-EA6D-49CA-93C5-A352301000F5}"/>
              </a:ext>
            </a:extLst>
          </p:cNvPr>
          <p:cNvSpPr txBox="1"/>
          <p:nvPr/>
        </p:nvSpPr>
        <p:spPr>
          <a:xfrm>
            <a:off x="7543245" y="3139455"/>
            <a:ext cx="13603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>
                <a:latin typeface="Roboto" pitchFamily="2" charset="0"/>
                <a:ea typeface="Roboto" pitchFamily="2" charset="0"/>
              </a:rPr>
              <a:t>Pre-trained models</a:t>
            </a:r>
          </a:p>
        </p:txBody>
      </p:sp>
      <p:pic>
        <p:nvPicPr>
          <p:cNvPr id="26" name="Picture 25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BAA081B0-4081-4EF1-B5D1-AD37B8FA629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140" t="28882" r="6038" b="18093"/>
          <a:stretch/>
        </p:blipFill>
        <p:spPr>
          <a:xfrm>
            <a:off x="7788638" y="3975810"/>
            <a:ext cx="869548" cy="790473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0A170AAC-7E5A-419D-84BC-BD28F787814B}"/>
              </a:ext>
            </a:extLst>
          </p:cNvPr>
          <p:cNvSpPr txBox="1"/>
          <p:nvPr/>
        </p:nvSpPr>
        <p:spPr>
          <a:xfrm>
            <a:off x="7543245" y="4662155"/>
            <a:ext cx="13603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>
                <a:latin typeface="Roboto" pitchFamily="2" charset="0"/>
                <a:ea typeface="Roboto" pitchFamily="2" charset="0"/>
              </a:rPr>
              <a:t>Saas AI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95F6AA-EEFD-4F47-A412-1F5B31CB0F7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5168" y="2504710"/>
            <a:ext cx="628761" cy="650472"/>
          </a:xfrm>
          <a:prstGeom prst="rect">
            <a:avLst/>
          </a:prstGeom>
        </p:spPr>
      </p:pic>
      <p:sp>
        <p:nvSpPr>
          <p:cNvPr id="6" name="Freeform: Shape 5">
            <a:extLst>
              <a:ext uri="{FF2B5EF4-FFF2-40B4-BE49-F238E27FC236}">
                <a16:creationId xmlns:a16="http://schemas.microsoft.com/office/drawing/2014/main" id="{C79ECA5F-90F7-4BEF-BB73-F2D4E657E705}"/>
              </a:ext>
            </a:extLst>
          </p:cNvPr>
          <p:cNvSpPr/>
          <p:nvPr/>
        </p:nvSpPr>
        <p:spPr>
          <a:xfrm>
            <a:off x="1772751" y="2869238"/>
            <a:ext cx="8123886" cy="2195047"/>
          </a:xfrm>
          <a:custGeom>
            <a:avLst/>
            <a:gdLst>
              <a:gd name="connsiteX0" fmla="*/ 326213 w 8123886"/>
              <a:gd name="connsiteY0" fmla="*/ 1806666 h 2195047"/>
              <a:gd name="connsiteX1" fmla="*/ 435317 w 8123886"/>
              <a:gd name="connsiteY1" fmla="*/ 684448 h 2195047"/>
              <a:gd name="connsiteX2" fmla="*/ 3188908 w 8123886"/>
              <a:gd name="connsiteY2" fmla="*/ 357134 h 2195047"/>
              <a:gd name="connsiteX3" fmla="*/ 5693117 w 8123886"/>
              <a:gd name="connsiteY3" fmla="*/ 248030 h 2195047"/>
              <a:gd name="connsiteX4" fmla="*/ 7251754 w 8123886"/>
              <a:gd name="connsiteY4" fmla="*/ 71384 h 2195047"/>
              <a:gd name="connsiteX5" fmla="*/ 8109004 w 8123886"/>
              <a:gd name="connsiteY5" fmla="*/ 1557284 h 2195047"/>
              <a:gd name="connsiteX6" fmla="*/ 6565954 w 8123886"/>
              <a:gd name="connsiteY6" fmla="*/ 2154762 h 2195047"/>
              <a:gd name="connsiteX7" fmla="*/ 3562981 w 8123886"/>
              <a:gd name="connsiteY7" fmla="*/ 2102807 h 2195047"/>
              <a:gd name="connsiteX8" fmla="*/ 326213 w 8123886"/>
              <a:gd name="connsiteY8" fmla="*/ 1806666 h 2195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123886" h="2195047">
                <a:moveTo>
                  <a:pt x="326213" y="1806666"/>
                </a:moveTo>
                <a:cubicBezTo>
                  <a:pt x="-195064" y="1570273"/>
                  <a:pt x="-41799" y="926037"/>
                  <a:pt x="435317" y="684448"/>
                </a:cubicBezTo>
                <a:cubicBezTo>
                  <a:pt x="912433" y="442859"/>
                  <a:pt x="2312608" y="429870"/>
                  <a:pt x="3188908" y="357134"/>
                </a:cubicBezTo>
                <a:cubicBezTo>
                  <a:pt x="4065208" y="284398"/>
                  <a:pt x="5015976" y="295655"/>
                  <a:pt x="5693117" y="248030"/>
                </a:cubicBezTo>
                <a:cubicBezTo>
                  <a:pt x="6370258" y="200405"/>
                  <a:pt x="6849106" y="-146825"/>
                  <a:pt x="7251754" y="71384"/>
                </a:cubicBezTo>
                <a:cubicBezTo>
                  <a:pt x="7654402" y="289593"/>
                  <a:pt x="8223304" y="1210054"/>
                  <a:pt x="8109004" y="1557284"/>
                </a:cubicBezTo>
                <a:cubicBezTo>
                  <a:pt x="7994704" y="1904514"/>
                  <a:pt x="7323624" y="2063842"/>
                  <a:pt x="6565954" y="2154762"/>
                </a:cubicBezTo>
                <a:cubicBezTo>
                  <a:pt x="5808284" y="2245682"/>
                  <a:pt x="4606402" y="2162555"/>
                  <a:pt x="3562981" y="2102807"/>
                </a:cubicBezTo>
                <a:cubicBezTo>
                  <a:pt x="2519561" y="2043059"/>
                  <a:pt x="847490" y="2043059"/>
                  <a:pt x="326213" y="1806666"/>
                </a:cubicBezTo>
                <a:close/>
              </a:path>
            </a:pathLst>
          </a:custGeom>
          <a:noFill/>
          <a:ln w="571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089220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66EE1-65C4-468A-8924-1DF6DC93D7A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noProof="0" dirty="0"/>
              <a:t>Recap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9A47ED-AA9E-4251-858B-4899038A0A9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9AAFB7-38C0-4671-A7C3-36AADC59F03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62309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A743CC-E5B9-4EDE-B577-C50C912B3A4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noProof="0" dirty="0"/>
              <a:t>The process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F48D82C-89C0-4633-9492-559785885E2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8C04CA-EAE2-417F-848B-C3BC5FB8CC5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276544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text&#10;&#10;Description generated with high confidence">
            <a:extLst>
              <a:ext uri="{FF2B5EF4-FFF2-40B4-BE49-F238E27FC236}">
                <a16:creationId xmlns:a16="http://schemas.microsoft.com/office/drawing/2014/main" id="{9F3F1880-2599-4FC7-AE9A-70BD8B50EBFF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5582" y="1463675"/>
            <a:ext cx="4400835" cy="4157663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3AC1F4F-C49C-4675-8C96-1DD077A07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8447267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device&#10;&#10;Description generated with high confidence">
            <a:extLst>
              <a:ext uri="{FF2B5EF4-FFF2-40B4-BE49-F238E27FC236}">
                <a16:creationId xmlns:a16="http://schemas.microsoft.com/office/drawing/2014/main" id="{C2E92CAF-52C8-4706-B202-3007B71A75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9510" y="0"/>
            <a:ext cx="91929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28667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50062314"/>
      </p:ext>
    </p:extLst>
  </p:cSld>
  <p:clrMapOvr>
    <a:masterClrMapping/>
  </p:clrMapOvr>
</p:sld>
</file>

<file path=ppt/theme/theme1.xml><?xml version="1.0" encoding="utf-8"?>
<a:theme xmlns:a="http://schemas.openxmlformats.org/drawingml/2006/main" name="Forte_ Black">
  <a:themeElements>
    <a:clrScheme name="Custom 1">
      <a:dk1>
        <a:sysClr val="windowText" lastClr="000000"/>
      </a:dk1>
      <a:lt1>
        <a:sysClr val="window" lastClr="FFFFFF"/>
      </a:lt1>
      <a:dk2>
        <a:srgbClr val="242222"/>
      </a:dk2>
      <a:lt2>
        <a:srgbClr val="DFDFDF"/>
      </a:lt2>
      <a:accent1>
        <a:srgbClr val="000000"/>
      </a:accent1>
      <a:accent2>
        <a:srgbClr val="FFFFFF"/>
      </a:accent2>
      <a:accent3>
        <a:srgbClr val="E21E45"/>
      </a:accent3>
      <a:accent4>
        <a:srgbClr val="89F073"/>
      </a:accent4>
      <a:accent5>
        <a:srgbClr val="DFDFDF"/>
      </a:accent5>
      <a:accent6>
        <a:srgbClr val="242222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Forte_ White">
  <a:themeElements>
    <a:clrScheme name="Custom 1">
      <a:dk1>
        <a:sysClr val="windowText" lastClr="000000"/>
      </a:dk1>
      <a:lt1>
        <a:sysClr val="window" lastClr="FFFFFF"/>
      </a:lt1>
      <a:dk2>
        <a:srgbClr val="242222"/>
      </a:dk2>
      <a:lt2>
        <a:srgbClr val="DFDFDF"/>
      </a:lt2>
      <a:accent1>
        <a:srgbClr val="000000"/>
      </a:accent1>
      <a:accent2>
        <a:srgbClr val="FFFFFF"/>
      </a:accent2>
      <a:accent3>
        <a:srgbClr val="E21E45"/>
      </a:accent3>
      <a:accent4>
        <a:srgbClr val="89F073"/>
      </a:accent4>
      <a:accent5>
        <a:srgbClr val="DFDFDF"/>
      </a:accent5>
      <a:accent6>
        <a:srgbClr val="242222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Forte_ Red">
  <a:themeElements>
    <a:clrScheme name="Custom 1">
      <a:dk1>
        <a:sysClr val="windowText" lastClr="000000"/>
      </a:dk1>
      <a:lt1>
        <a:sysClr val="window" lastClr="FFFFFF"/>
      </a:lt1>
      <a:dk2>
        <a:srgbClr val="242222"/>
      </a:dk2>
      <a:lt2>
        <a:srgbClr val="DFDFDF"/>
      </a:lt2>
      <a:accent1>
        <a:srgbClr val="000000"/>
      </a:accent1>
      <a:accent2>
        <a:srgbClr val="FFFFFF"/>
      </a:accent2>
      <a:accent3>
        <a:srgbClr val="E21E45"/>
      </a:accent3>
      <a:accent4>
        <a:srgbClr val="89F073"/>
      </a:accent4>
      <a:accent5>
        <a:srgbClr val="DFDFDF"/>
      </a:accent5>
      <a:accent6>
        <a:srgbClr val="242222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5F08E12781D694493A4B2374C682599" ma:contentTypeVersion="6" ma:contentTypeDescription="Create a new document." ma:contentTypeScope="" ma:versionID="eef7ea0365620e5b4f8068e07714821b">
  <xsd:schema xmlns:xsd="http://www.w3.org/2001/XMLSchema" xmlns:xs="http://www.w3.org/2001/XMLSchema" xmlns:p="http://schemas.microsoft.com/office/2006/metadata/properties" xmlns:ns2="d11a872b-231d-4c29-b177-a24a314e004b" xmlns:ns3="30730c74-0f83-4b54-a06e-abf050b89392" targetNamespace="http://schemas.microsoft.com/office/2006/metadata/properties" ma:root="true" ma:fieldsID="b03901b20faf7bf7a72df6a8578813fc" ns2:_="" ns3:_="">
    <xsd:import namespace="d11a872b-231d-4c29-b177-a24a314e004b"/>
    <xsd:import namespace="30730c74-0f83-4b54-a06e-abf050b8939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EventHashCode" minOccurs="0"/>
                <xsd:element ref="ns2:MediaServiceGeneration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11a872b-231d-4c29-b177-a24a314e004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0730c74-0f83-4b54-a06e-abf050b89392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A6189E9-869D-4A0B-949A-C6F1492AAD7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017ADD0-5E77-48A4-B62C-0607FAE98F55}">
  <ds:schemaRefs>
    <ds:schemaRef ds:uri="d11a872b-231d-4c29-b177-a24a314e004b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30730c74-0f83-4b54-a06e-abf050b89392"/>
    <ds:schemaRef ds:uri="http://purl.org/dc/elements/1.1/"/>
    <ds:schemaRef ds:uri="http://schemas.microsoft.com/office/2006/metadata/propertie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74DCD8B2-1E3B-4E4F-95A1-E2D92822487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11a872b-231d-4c29-b177-a24a314e004b"/>
    <ds:schemaRef ds:uri="30730c74-0f83-4b54-a06e-abf050b8939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3005</TotalTime>
  <Words>1501</Words>
  <Application>Microsoft Office PowerPoint</Application>
  <PresentationFormat>Widescreen</PresentationFormat>
  <Paragraphs>680</Paragraphs>
  <Slides>92</Slides>
  <Notes>18</Notes>
  <HiddenSlides>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92</vt:i4>
      </vt:variant>
    </vt:vector>
  </HeadingPairs>
  <TitlesOfParts>
    <vt:vector size="102" baseType="lpstr">
      <vt:lpstr>Arial</vt:lpstr>
      <vt:lpstr>Calibri</vt:lpstr>
      <vt:lpstr>Impact</vt:lpstr>
      <vt:lpstr>Muli</vt:lpstr>
      <vt:lpstr>Roboto</vt:lpstr>
      <vt:lpstr>Roboto Mono Medium</vt:lpstr>
      <vt:lpstr>Space Mono</vt:lpstr>
      <vt:lpstr>Forte_ Black</vt:lpstr>
      <vt:lpstr>Forte_ White</vt:lpstr>
      <vt:lpstr>Forte_ Red</vt:lpstr>
      <vt:lpstr>PowerPoint Presentation</vt:lpstr>
      <vt:lpstr>Why machine learning</vt:lpstr>
      <vt:lpstr>PowerPoint Presentation</vt:lpstr>
      <vt:lpstr>Intro</vt:lpstr>
      <vt:lpstr>PowerPoint Presentation</vt:lpstr>
      <vt:lpstr>PowerPoint Presentation</vt:lpstr>
      <vt:lpstr>Machine Learning</vt:lpstr>
      <vt:lpstr>To use or not to use </vt:lpstr>
      <vt:lpstr>The process</vt:lpstr>
      <vt:lpstr>PowerPoint Presentation</vt:lpstr>
      <vt:lpstr>PowerPoint Presentation</vt:lpstr>
      <vt:lpstr>PowerPoint Presentation</vt:lpstr>
      <vt:lpstr>PowerPoint Presentation</vt:lpstr>
      <vt:lpstr>Data Acquisition</vt:lpstr>
      <vt:lpstr>Data cleaning</vt:lpstr>
      <vt:lpstr>Data Cleaning</vt:lpstr>
      <vt:lpstr>Feature engineering</vt:lpstr>
      <vt:lpstr>PowerPoint Presentation</vt:lpstr>
      <vt:lpstr>FEATURE Engineering</vt:lpstr>
      <vt:lpstr>FEATURE Engineering</vt:lpstr>
      <vt:lpstr>FEATURE Engineering</vt:lpstr>
      <vt:lpstr>FEATURE Engineering</vt:lpstr>
      <vt:lpstr>FEATURE Engineering</vt:lpstr>
      <vt:lpstr>Building a model</vt:lpstr>
      <vt:lpstr>Building a Model</vt:lpstr>
      <vt:lpstr>Building A mOdel</vt:lpstr>
      <vt:lpstr>Evaluating model</vt:lpstr>
      <vt:lpstr>Builing a Model</vt:lpstr>
      <vt:lpstr>PowerPoint Presentation</vt:lpstr>
      <vt:lpstr>PowerPoint Presentation</vt:lpstr>
      <vt:lpstr>Production usage</vt:lpstr>
      <vt:lpstr>Running in production</vt:lpstr>
      <vt:lpstr>Types of algorithms</vt:lpstr>
      <vt:lpstr>ALgorithms</vt:lpstr>
      <vt:lpstr>Classification</vt:lpstr>
      <vt:lpstr>PowerPoint Presentation</vt:lpstr>
      <vt:lpstr>Classification – returns a Class</vt:lpstr>
      <vt:lpstr>Classification</vt:lpstr>
      <vt:lpstr>PowerPoint Presentation</vt:lpstr>
      <vt:lpstr>PowerPoint Presentation</vt:lpstr>
      <vt:lpstr>Regression</vt:lpstr>
      <vt:lpstr>PowerPoint Presentation</vt:lpstr>
      <vt:lpstr>Regression – returns a number</vt:lpstr>
      <vt:lpstr>PowerPoint Presentation</vt:lpstr>
      <vt:lpstr>Clustering</vt:lpstr>
      <vt:lpstr>PowerPoint Presentation</vt:lpstr>
      <vt:lpstr>Clustering – find patterns</vt:lpstr>
      <vt:lpstr>PowerPoint Presentation</vt:lpstr>
      <vt:lpstr>PowerPoint Presentation</vt:lpstr>
      <vt:lpstr>Dimensionality reduction</vt:lpstr>
      <vt:lpstr>PowerPoint Presentation</vt:lpstr>
      <vt:lpstr>Dimensionality reduction</vt:lpstr>
      <vt:lpstr>Meaningful compression</vt:lpstr>
      <vt:lpstr>PowerPoint Presentation</vt:lpstr>
      <vt:lpstr>Reinforcement learning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Neural network / deep learning</vt:lpstr>
      <vt:lpstr>Neural network</vt:lpstr>
      <vt:lpstr>Deep Neural Network</vt:lpstr>
      <vt:lpstr>Deep Learning frameworks</vt:lpstr>
      <vt:lpstr>PowerPoint Presentation</vt:lpstr>
      <vt:lpstr>PowerPoint Presentation</vt:lpstr>
      <vt:lpstr>PowerPoint Presentation</vt:lpstr>
      <vt:lpstr>Advanced topics</vt:lpstr>
      <vt:lpstr>Bias &amp; amplification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Traceability</vt:lpstr>
      <vt:lpstr>Traceability</vt:lpstr>
      <vt:lpstr>PowerPoint Presentation</vt:lpstr>
      <vt:lpstr>„Vulnerabilities”</vt:lpstr>
      <vt:lpstr>Adversarial attack</vt:lpstr>
      <vt:lpstr>One pixel attack</vt:lpstr>
      <vt:lpstr>Online training</vt:lpstr>
      <vt:lpstr>Online training</vt:lpstr>
      <vt:lpstr>Summary</vt:lpstr>
      <vt:lpstr>Democratization of ML</vt:lpstr>
      <vt:lpstr>PowerPoint Presentation</vt:lpstr>
      <vt:lpstr>PowerPoint Presentation</vt:lpstr>
      <vt:lpstr>PowerPoint Presentation</vt:lpstr>
      <vt:lpstr>Recap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Mirosław Jedynak</dc:creator>
  <cp:lastModifiedBy>Mirosław Jedynak</cp:lastModifiedBy>
  <cp:revision>1</cp:revision>
  <dcterms:created xsi:type="dcterms:W3CDTF">2018-10-04T08:00:55Z</dcterms:created>
  <dcterms:modified xsi:type="dcterms:W3CDTF">2018-10-17T08:42:04Z</dcterms:modified>
</cp:coreProperties>
</file>